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2" r:id="rId5"/>
  </p:sldMasterIdLst>
  <p:notesMasterIdLst>
    <p:notesMasterId r:id="rId32"/>
  </p:notesMasterIdLst>
  <p:sldIdLst>
    <p:sldId id="256" r:id="rId6"/>
    <p:sldId id="262" r:id="rId7"/>
    <p:sldId id="263" r:id="rId8"/>
    <p:sldId id="264" r:id="rId9"/>
    <p:sldId id="266" r:id="rId10"/>
    <p:sldId id="267" r:id="rId11"/>
    <p:sldId id="277" r:id="rId12"/>
    <p:sldId id="268" r:id="rId13"/>
    <p:sldId id="274" r:id="rId14"/>
    <p:sldId id="279" r:id="rId15"/>
    <p:sldId id="269" r:id="rId16"/>
    <p:sldId id="280" r:id="rId17"/>
    <p:sldId id="281" r:id="rId18"/>
    <p:sldId id="282" r:id="rId19"/>
    <p:sldId id="283" r:id="rId20"/>
    <p:sldId id="284" r:id="rId21"/>
    <p:sldId id="275" r:id="rId22"/>
    <p:sldId id="285" r:id="rId23"/>
    <p:sldId id="270" r:id="rId24"/>
    <p:sldId id="286" r:id="rId25"/>
    <p:sldId id="287" r:id="rId26"/>
    <p:sldId id="271" r:id="rId27"/>
    <p:sldId id="273" r:id="rId28"/>
    <p:sldId id="260" r:id="rId29"/>
    <p:sldId id="272" r:id="rId30"/>
    <p:sldId id="261" r:id="rId31"/>
  </p:sldIdLst>
  <p:sldSz cx="12192000" cy="6858000"/>
  <p:notesSz cx="6797675" cy="9928225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rek Sebastia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5BF2C9-1A1A-41C3-BC92-E74E8FAD6514}" v="9" dt="2021-05-13T17:01:13.1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>
      <p:cViewPr varScale="1">
        <p:scale>
          <a:sx n="108" d="100"/>
          <a:sy n="108" d="100"/>
        </p:scale>
        <p:origin x="678" y="12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microsoft.com/office/2015/10/relationships/revisionInfo" Target="revisionInfo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jcy Piotr" userId="ba014365-fe88-460c-b0d5-2e038e908a04" providerId="ADAL" clId="{767D0CAD-D9D2-44FE-A83E-3635E6ADB5E7}"/>
    <pc:docChg chg="undo redo custSel addSld delSld modSld sldOrd addSection delSection modSection">
      <pc:chgData name="Gajcy Piotr" userId="ba014365-fe88-460c-b0d5-2e038e908a04" providerId="ADAL" clId="{767D0CAD-D9D2-44FE-A83E-3635E6ADB5E7}" dt="2021-04-24T07:16:11.869" v="886" actId="20577"/>
      <pc:docMkLst>
        <pc:docMk/>
      </pc:docMkLst>
      <pc:sldChg chg="addSp delSp modSp add mod">
        <pc:chgData name="Gajcy Piotr" userId="ba014365-fe88-460c-b0d5-2e038e908a04" providerId="ADAL" clId="{767D0CAD-D9D2-44FE-A83E-3635E6ADB5E7}" dt="2021-03-20T17:25:14.263" v="371" actId="403"/>
        <pc:sldMkLst>
          <pc:docMk/>
          <pc:sldMk cId="2031145671" sldId="256"/>
        </pc:sldMkLst>
        <pc:spChg chg="mod">
          <ac:chgData name="Gajcy Piotr" userId="ba014365-fe88-460c-b0d5-2e038e908a04" providerId="ADAL" clId="{767D0CAD-D9D2-44FE-A83E-3635E6ADB5E7}" dt="2021-03-20T17:25:14.263" v="371" actId="403"/>
          <ac:spMkLst>
            <pc:docMk/>
            <pc:sldMk cId="2031145671" sldId="256"/>
            <ac:spMk id="2" creationId="{B2BF96B8-A131-41BB-976E-47CC3F57CD67}"/>
          </ac:spMkLst>
        </pc:spChg>
        <pc:spChg chg="mod">
          <ac:chgData name="Gajcy Piotr" userId="ba014365-fe88-460c-b0d5-2e038e908a04" providerId="ADAL" clId="{767D0CAD-D9D2-44FE-A83E-3635E6ADB5E7}" dt="2021-03-20T17:24:44.541" v="360" actId="1076"/>
          <ac:spMkLst>
            <pc:docMk/>
            <pc:sldMk cId="2031145671" sldId="256"/>
            <ac:spMk id="3" creationId="{20DB5E5A-821C-4356-AF2F-365F0E1D7488}"/>
          </ac:spMkLst>
        </pc:spChg>
        <pc:cxnChg chg="add del">
          <ac:chgData name="Gajcy Piotr" userId="ba014365-fe88-460c-b0d5-2e038e908a04" providerId="ADAL" clId="{767D0CAD-D9D2-44FE-A83E-3635E6ADB5E7}" dt="2021-03-20T17:24:48.219" v="367" actId="11529"/>
          <ac:cxnSpMkLst>
            <pc:docMk/>
            <pc:sldMk cId="2031145671" sldId="256"/>
            <ac:cxnSpMk id="5" creationId="{CEDD2EDC-57F7-403D-914F-B1472AEA388E}"/>
          </ac:cxnSpMkLst>
        </pc:cxnChg>
        <pc:cxnChg chg="add del mod">
          <ac:chgData name="Gajcy Piotr" userId="ba014365-fe88-460c-b0d5-2e038e908a04" providerId="ADAL" clId="{767D0CAD-D9D2-44FE-A83E-3635E6ADB5E7}" dt="2021-03-20T17:24:47.695" v="366" actId="571"/>
          <ac:cxnSpMkLst>
            <pc:docMk/>
            <pc:sldMk cId="2031145671" sldId="256"/>
            <ac:cxnSpMk id="6" creationId="{61218BFE-D6C1-4C0D-A78C-8C924AC0B548}"/>
          </ac:cxnSpMkLst>
        </pc:cxnChg>
        <pc:cxnChg chg="add del mod">
          <ac:chgData name="Gajcy Piotr" userId="ba014365-fe88-460c-b0d5-2e038e908a04" providerId="ADAL" clId="{767D0CAD-D9D2-44FE-A83E-3635E6ADB5E7}" dt="2021-03-20T17:24:46.874" v="364" actId="571"/>
          <ac:cxnSpMkLst>
            <pc:docMk/>
            <pc:sldMk cId="2031145671" sldId="256"/>
            <ac:cxnSpMk id="7" creationId="{17803CB3-EFE6-4AFF-AD0A-58A144689623}"/>
          </ac:cxnSpMkLst>
        </pc:cxnChg>
        <pc:cxnChg chg="add del mod">
          <ac:chgData name="Gajcy Piotr" userId="ba014365-fe88-460c-b0d5-2e038e908a04" providerId="ADAL" clId="{767D0CAD-D9D2-44FE-A83E-3635E6ADB5E7}" dt="2021-03-20T17:24:46.512" v="363" actId="571"/>
          <ac:cxnSpMkLst>
            <pc:docMk/>
            <pc:sldMk cId="2031145671" sldId="256"/>
            <ac:cxnSpMk id="8" creationId="{65029D18-0FBE-4D29-BA7C-2E62F25C6598}"/>
          </ac:cxnSpMkLst>
        </pc:cxnChg>
        <pc:cxnChg chg="add del mod">
          <ac:chgData name="Gajcy Piotr" userId="ba014365-fe88-460c-b0d5-2e038e908a04" providerId="ADAL" clId="{767D0CAD-D9D2-44FE-A83E-3635E6ADB5E7}" dt="2021-03-20T17:24:46.049" v="362" actId="571"/>
          <ac:cxnSpMkLst>
            <pc:docMk/>
            <pc:sldMk cId="2031145671" sldId="256"/>
            <ac:cxnSpMk id="9" creationId="{1D115E1E-1CDD-465E-9F1E-F481ADBE2B16}"/>
          </ac:cxnSpMkLst>
        </pc:cxnChg>
      </pc:sldChg>
      <pc:sldChg chg="add del">
        <pc:chgData name="Gajcy Piotr" userId="ba014365-fe88-460c-b0d5-2e038e908a04" providerId="ADAL" clId="{767D0CAD-D9D2-44FE-A83E-3635E6ADB5E7}" dt="2021-03-20T16:46:02.957" v="12"/>
        <pc:sldMkLst>
          <pc:docMk/>
          <pc:sldMk cId="1935971797" sldId="257"/>
        </pc:sldMkLst>
      </pc:sldChg>
      <pc:sldChg chg="modSp add del mod">
        <pc:chgData name="Gajcy Piotr" userId="ba014365-fe88-460c-b0d5-2e038e908a04" providerId="ADAL" clId="{767D0CAD-D9D2-44FE-A83E-3635E6ADB5E7}" dt="2021-03-20T16:46:02.957" v="12"/>
        <pc:sldMkLst>
          <pc:docMk/>
          <pc:sldMk cId="1502102581" sldId="258"/>
        </pc:sldMkLst>
        <pc:spChg chg="mod">
          <ac:chgData name="Gajcy Piotr" userId="ba014365-fe88-460c-b0d5-2e038e908a04" providerId="ADAL" clId="{767D0CAD-D9D2-44FE-A83E-3635E6ADB5E7}" dt="2021-03-20T16:46:02.957" v="12"/>
          <ac:spMkLst>
            <pc:docMk/>
            <pc:sldMk cId="1502102581" sldId="258"/>
            <ac:spMk id="2" creationId="{201AF046-4871-4DBA-BBA5-ADCE4F16337E}"/>
          </ac:spMkLst>
        </pc:spChg>
        <pc:spChg chg="mod">
          <ac:chgData name="Gajcy Piotr" userId="ba014365-fe88-460c-b0d5-2e038e908a04" providerId="ADAL" clId="{767D0CAD-D9D2-44FE-A83E-3635E6ADB5E7}" dt="2021-03-20T16:46:02.957" v="12"/>
          <ac:spMkLst>
            <pc:docMk/>
            <pc:sldMk cId="1502102581" sldId="258"/>
            <ac:spMk id="3" creationId="{4FD59655-E892-416F-8C88-42AF4B59D3EC}"/>
          </ac:spMkLst>
        </pc:spChg>
      </pc:sldChg>
      <pc:sldChg chg="modSp add del mod">
        <pc:chgData name="Gajcy Piotr" userId="ba014365-fe88-460c-b0d5-2e038e908a04" providerId="ADAL" clId="{767D0CAD-D9D2-44FE-A83E-3635E6ADB5E7}" dt="2021-03-20T16:46:02.957" v="12"/>
        <pc:sldMkLst>
          <pc:docMk/>
          <pc:sldMk cId="1262709420" sldId="259"/>
        </pc:sldMkLst>
        <pc:spChg chg="mod">
          <ac:chgData name="Gajcy Piotr" userId="ba014365-fe88-460c-b0d5-2e038e908a04" providerId="ADAL" clId="{767D0CAD-D9D2-44FE-A83E-3635E6ADB5E7}" dt="2021-03-20T16:46:02.957" v="12"/>
          <ac:spMkLst>
            <pc:docMk/>
            <pc:sldMk cId="1262709420" sldId="259"/>
            <ac:spMk id="3" creationId="{6C0A4491-9A48-432F-AF06-D2C84335B398}"/>
          </ac:spMkLst>
        </pc:spChg>
      </pc:sldChg>
      <pc:sldChg chg="delSp modSp add del mod ord">
        <pc:chgData name="Gajcy Piotr" userId="ba014365-fe88-460c-b0d5-2e038e908a04" providerId="ADAL" clId="{767D0CAD-D9D2-44FE-A83E-3635E6ADB5E7}" dt="2021-04-18T10:12:46.195" v="664" actId="47"/>
        <pc:sldMkLst>
          <pc:docMk/>
          <pc:sldMk cId="1418082575" sldId="260"/>
        </pc:sldMkLst>
        <pc:spChg chg="del">
          <ac:chgData name="Gajcy Piotr" userId="ba014365-fe88-460c-b0d5-2e038e908a04" providerId="ADAL" clId="{767D0CAD-D9D2-44FE-A83E-3635E6ADB5E7}" dt="2021-03-20T17:26:27.328" v="385" actId="478"/>
          <ac:spMkLst>
            <pc:docMk/>
            <pc:sldMk cId="1418082575" sldId="260"/>
            <ac:spMk id="2" creationId="{B4B3CB24-F992-466D-B8F3-B8FDEEBE008D}"/>
          </ac:spMkLst>
        </pc:spChg>
        <pc:spChg chg="mod">
          <ac:chgData name="Gajcy Piotr" userId="ba014365-fe88-460c-b0d5-2e038e908a04" providerId="ADAL" clId="{767D0CAD-D9D2-44FE-A83E-3635E6ADB5E7}" dt="2021-03-20T17:26:35.550" v="388" actId="1076"/>
          <ac:spMkLst>
            <pc:docMk/>
            <pc:sldMk cId="1418082575" sldId="260"/>
            <ac:spMk id="3" creationId="{10AFD674-EC95-43C7-B5F2-89FDD5B7789E}"/>
          </ac:spMkLst>
        </pc:spChg>
        <pc:spChg chg="del">
          <ac:chgData name="Gajcy Piotr" userId="ba014365-fe88-460c-b0d5-2e038e908a04" providerId="ADAL" clId="{767D0CAD-D9D2-44FE-A83E-3635E6ADB5E7}" dt="2021-03-20T17:26:27.328" v="385" actId="478"/>
          <ac:spMkLst>
            <pc:docMk/>
            <pc:sldMk cId="1418082575" sldId="260"/>
            <ac:spMk id="4" creationId="{E98B1436-9601-4547-8126-872F6B68892D}"/>
          </ac:spMkLst>
        </pc:spChg>
        <pc:spChg chg="del">
          <ac:chgData name="Gajcy Piotr" userId="ba014365-fe88-460c-b0d5-2e038e908a04" providerId="ADAL" clId="{767D0CAD-D9D2-44FE-A83E-3635E6ADB5E7}" dt="2021-03-20T17:26:27.328" v="385" actId="478"/>
          <ac:spMkLst>
            <pc:docMk/>
            <pc:sldMk cId="1418082575" sldId="260"/>
            <ac:spMk id="5" creationId="{2130C9E6-CA85-4A88-8141-591EFA9CF1E3}"/>
          </ac:spMkLst>
        </pc:spChg>
        <pc:spChg chg="del">
          <ac:chgData name="Gajcy Piotr" userId="ba014365-fe88-460c-b0d5-2e038e908a04" providerId="ADAL" clId="{767D0CAD-D9D2-44FE-A83E-3635E6ADB5E7}" dt="2021-03-20T17:26:27.328" v="385" actId="478"/>
          <ac:spMkLst>
            <pc:docMk/>
            <pc:sldMk cId="1418082575" sldId="260"/>
            <ac:spMk id="6" creationId="{C86497D7-CFBB-4CB6-8E36-6BDFF9F6A848}"/>
          </ac:spMkLst>
        </pc:spChg>
      </pc:sldChg>
      <pc:sldChg chg="add del ord">
        <pc:chgData name="Gajcy Piotr" userId="ba014365-fe88-460c-b0d5-2e038e908a04" providerId="ADAL" clId="{767D0CAD-D9D2-44FE-A83E-3635E6ADB5E7}" dt="2021-04-18T10:12:46.195" v="664" actId="47"/>
        <pc:sldMkLst>
          <pc:docMk/>
          <pc:sldMk cId="2407384159" sldId="261"/>
        </pc:sldMkLst>
      </pc:sldChg>
      <pc:sldChg chg="modSp mod ord">
        <pc:chgData name="Gajcy Piotr" userId="ba014365-fe88-460c-b0d5-2e038e908a04" providerId="ADAL" clId="{767D0CAD-D9D2-44FE-A83E-3635E6ADB5E7}" dt="2021-03-20T17:06:23.435" v="287" actId="122"/>
        <pc:sldMkLst>
          <pc:docMk/>
          <pc:sldMk cId="170693880" sldId="262"/>
        </pc:sldMkLst>
        <pc:spChg chg="mod">
          <ac:chgData name="Gajcy Piotr" userId="ba014365-fe88-460c-b0d5-2e038e908a04" providerId="ADAL" clId="{767D0CAD-D9D2-44FE-A83E-3635E6ADB5E7}" dt="2021-03-20T16:46:56.882" v="19"/>
          <ac:spMkLst>
            <pc:docMk/>
            <pc:sldMk cId="170693880" sldId="262"/>
            <ac:spMk id="2" creationId="{1A747DCE-5463-416F-B3CA-23F300D7DBC2}"/>
          </ac:spMkLst>
        </pc:spChg>
        <pc:spChg chg="mod">
          <ac:chgData name="Gajcy Piotr" userId="ba014365-fe88-460c-b0d5-2e038e908a04" providerId="ADAL" clId="{767D0CAD-D9D2-44FE-A83E-3635E6ADB5E7}" dt="2021-03-20T16:59:33.942" v="168" actId="20577"/>
          <ac:spMkLst>
            <pc:docMk/>
            <pc:sldMk cId="170693880" sldId="262"/>
            <ac:spMk id="4" creationId="{F702F712-1B48-40C0-B210-B35C60BCAC05}"/>
          </ac:spMkLst>
        </pc:spChg>
        <pc:spChg chg="mod">
          <ac:chgData name="Gajcy Piotr" userId="ba014365-fe88-460c-b0d5-2e038e908a04" providerId="ADAL" clId="{767D0CAD-D9D2-44FE-A83E-3635E6ADB5E7}" dt="2021-03-20T17:06:23.435" v="287" actId="122"/>
          <ac:spMkLst>
            <pc:docMk/>
            <pc:sldMk cId="170693880" sldId="262"/>
            <ac:spMk id="5" creationId="{9B43B0F7-4B37-4D23-9492-85F777033F21}"/>
          </ac:spMkLst>
        </pc:spChg>
      </pc:sldChg>
      <pc:sldChg chg="addSp delSp modSp mod">
        <pc:chgData name="Gajcy Piotr" userId="ba014365-fe88-460c-b0d5-2e038e908a04" providerId="ADAL" clId="{767D0CAD-D9D2-44FE-A83E-3635E6ADB5E7}" dt="2021-03-20T17:00:37.710" v="196" actId="14100"/>
        <pc:sldMkLst>
          <pc:docMk/>
          <pc:sldMk cId="4049061570" sldId="263"/>
        </pc:sldMkLst>
        <pc:spChg chg="mod">
          <ac:chgData name="Gajcy Piotr" userId="ba014365-fe88-460c-b0d5-2e038e908a04" providerId="ADAL" clId="{767D0CAD-D9D2-44FE-A83E-3635E6ADB5E7}" dt="2021-03-20T16:47:21.059" v="23"/>
          <ac:spMkLst>
            <pc:docMk/>
            <pc:sldMk cId="4049061570" sldId="263"/>
            <ac:spMk id="2" creationId="{C06D18A6-F99D-45B9-83AA-4470778D725A}"/>
          </ac:spMkLst>
        </pc:spChg>
        <pc:spChg chg="mod">
          <ac:chgData name="Gajcy Piotr" userId="ba014365-fe88-460c-b0d5-2e038e908a04" providerId="ADAL" clId="{767D0CAD-D9D2-44FE-A83E-3635E6ADB5E7}" dt="2021-03-20T17:00:07.477" v="180" actId="255"/>
          <ac:spMkLst>
            <pc:docMk/>
            <pc:sldMk cId="4049061570" sldId="263"/>
            <ac:spMk id="4" creationId="{3AB15D39-9BE1-4D34-865F-F8D23B4F0222}"/>
          </ac:spMkLst>
        </pc:spChg>
        <pc:spChg chg="del">
          <ac:chgData name="Gajcy Piotr" userId="ba014365-fe88-460c-b0d5-2e038e908a04" providerId="ADAL" clId="{767D0CAD-D9D2-44FE-A83E-3635E6ADB5E7}" dt="2021-03-20T16:47:52.205" v="26"/>
          <ac:spMkLst>
            <pc:docMk/>
            <pc:sldMk cId="4049061570" sldId="263"/>
            <ac:spMk id="5" creationId="{6323F4A9-2211-4317-BE72-976F522564BF}"/>
          </ac:spMkLst>
        </pc:spChg>
        <pc:picChg chg="add mod">
          <ac:chgData name="Gajcy Piotr" userId="ba014365-fe88-460c-b0d5-2e038e908a04" providerId="ADAL" clId="{767D0CAD-D9D2-44FE-A83E-3635E6ADB5E7}" dt="2021-03-20T17:00:15.851" v="184" actId="14100"/>
          <ac:picMkLst>
            <pc:docMk/>
            <pc:sldMk cId="4049061570" sldId="263"/>
            <ac:picMk id="8" creationId="{61E6F5F5-0E11-46A4-94F8-92AD79359444}"/>
          </ac:picMkLst>
        </pc:picChg>
        <pc:picChg chg="add mod modCrop">
          <ac:chgData name="Gajcy Piotr" userId="ba014365-fe88-460c-b0d5-2e038e908a04" providerId="ADAL" clId="{767D0CAD-D9D2-44FE-A83E-3635E6ADB5E7}" dt="2021-03-20T17:00:23.644" v="188" actId="14100"/>
          <ac:picMkLst>
            <pc:docMk/>
            <pc:sldMk cId="4049061570" sldId="263"/>
            <ac:picMk id="9" creationId="{71E6D2B3-7BAC-497C-9AEC-3690A5EE39F2}"/>
          </ac:picMkLst>
        </pc:picChg>
        <pc:picChg chg="add mod">
          <ac:chgData name="Gajcy Piotr" userId="ba014365-fe88-460c-b0d5-2e038e908a04" providerId="ADAL" clId="{767D0CAD-D9D2-44FE-A83E-3635E6ADB5E7}" dt="2021-03-20T17:00:34.653" v="194" actId="14100"/>
          <ac:picMkLst>
            <pc:docMk/>
            <pc:sldMk cId="4049061570" sldId="263"/>
            <ac:picMk id="10" creationId="{3389634D-C1A3-400A-83E5-B7735F0319D1}"/>
          </ac:picMkLst>
        </pc:picChg>
        <pc:picChg chg="add mod">
          <ac:chgData name="Gajcy Piotr" userId="ba014365-fe88-460c-b0d5-2e038e908a04" providerId="ADAL" clId="{767D0CAD-D9D2-44FE-A83E-3635E6ADB5E7}" dt="2021-03-20T17:00:32.661" v="193" actId="14100"/>
          <ac:picMkLst>
            <pc:docMk/>
            <pc:sldMk cId="4049061570" sldId="263"/>
            <ac:picMk id="11" creationId="{2ED28DD9-DEF4-4944-8626-0588884D55F4}"/>
          </ac:picMkLst>
        </pc:picChg>
        <pc:picChg chg="add mod">
          <ac:chgData name="Gajcy Piotr" userId="ba014365-fe88-460c-b0d5-2e038e908a04" providerId="ADAL" clId="{767D0CAD-D9D2-44FE-A83E-3635E6ADB5E7}" dt="2021-03-20T17:00:37.710" v="196" actId="14100"/>
          <ac:picMkLst>
            <pc:docMk/>
            <pc:sldMk cId="4049061570" sldId="263"/>
            <ac:picMk id="12" creationId="{95C3F588-A7D0-4612-82AD-BA97576C6B72}"/>
          </ac:picMkLst>
        </pc:picChg>
      </pc:sldChg>
      <pc:sldChg chg="modSp add del mod">
        <pc:chgData name="Gajcy Piotr" userId="ba014365-fe88-460c-b0d5-2e038e908a04" providerId="ADAL" clId="{767D0CAD-D9D2-44FE-A83E-3635E6ADB5E7}" dt="2021-03-20T16:46:02.957" v="12"/>
        <pc:sldMkLst>
          <pc:docMk/>
          <pc:sldMk cId="603021161" sldId="264"/>
        </pc:sldMkLst>
        <pc:spChg chg="mod">
          <ac:chgData name="Gajcy Piotr" userId="ba014365-fe88-460c-b0d5-2e038e908a04" providerId="ADAL" clId="{767D0CAD-D9D2-44FE-A83E-3635E6ADB5E7}" dt="2021-03-20T16:46:02.957" v="12"/>
          <ac:spMkLst>
            <pc:docMk/>
            <pc:sldMk cId="603021161" sldId="264"/>
            <ac:spMk id="2" creationId="{D0E15353-B82E-4AA4-8AA9-051AEE977C9D}"/>
          </ac:spMkLst>
        </pc:spChg>
        <pc:spChg chg="mod">
          <ac:chgData name="Gajcy Piotr" userId="ba014365-fe88-460c-b0d5-2e038e908a04" providerId="ADAL" clId="{767D0CAD-D9D2-44FE-A83E-3635E6ADB5E7}" dt="2021-03-20T16:46:02.957" v="12"/>
          <ac:spMkLst>
            <pc:docMk/>
            <pc:sldMk cId="603021161" sldId="264"/>
            <ac:spMk id="3" creationId="{5421535C-DE46-45E8-BAD8-C6EFBD8DE1AA}"/>
          </ac:spMkLst>
        </pc:spChg>
        <pc:spChg chg="mod">
          <ac:chgData name="Gajcy Piotr" userId="ba014365-fe88-460c-b0d5-2e038e908a04" providerId="ADAL" clId="{767D0CAD-D9D2-44FE-A83E-3635E6ADB5E7}" dt="2021-03-20T16:46:02.957" v="12"/>
          <ac:spMkLst>
            <pc:docMk/>
            <pc:sldMk cId="603021161" sldId="264"/>
            <ac:spMk id="6" creationId="{226AA7A4-7E0E-4D3E-89CF-095F24CE2D5A}"/>
          </ac:spMkLst>
        </pc:spChg>
      </pc:sldChg>
      <pc:sldChg chg="addSp modSp new mod">
        <pc:chgData name="Gajcy Piotr" userId="ba014365-fe88-460c-b0d5-2e038e908a04" providerId="ADAL" clId="{767D0CAD-D9D2-44FE-A83E-3635E6ADB5E7}" dt="2021-03-20T17:08:06.685" v="314" actId="27636"/>
        <pc:sldMkLst>
          <pc:docMk/>
          <pc:sldMk cId="3290867129" sldId="264"/>
        </pc:sldMkLst>
        <pc:spChg chg="mod">
          <ac:chgData name="Gajcy Piotr" userId="ba014365-fe88-460c-b0d5-2e038e908a04" providerId="ADAL" clId="{767D0CAD-D9D2-44FE-A83E-3635E6ADB5E7}" dt="2021-03-20T17:08:06.685" v="314" actId="27636"/>
          <ac:spMkLst>
            <pc:docMk/>
            <pc:sldMk cId="3290867129" sldId="264"/>
            <ac:spMk id="2" creationId="{9E8C9B5B-EA39-4DA2-8318-76FF96E9C851}"/>
          </ac:spMkLst>
        </pc:spChg>
        <pc:spChg chg="mod">
          <ac:chgData name="Gajcy Piotr" userId="ba014365-fe88-460c-b0d5-2e038e908a04" providerId="ADAL" clId="{767D0CAD-D9D2-44FE-A83E-3635E6ADB5E7}" dt="2021-03-20T17:01:13.036" v="198" actId="255"/>
          <ac:spMkLst>
            <pc:docMk/>
            <pc:sldMk cId="3290867129" sldId="264"/>
            <ac:spMk id="6" creationId="{6C6E7764-5934-4822-9089-5344A989ED4D}"/>
          </ac:spMkLst>
        </pc:spChg>
        <pc:picChg chg="add mod">
          <ac:chgData name="Gajcy Piotr" userId="ba014365-fe88-460c-b0d5-2e038e908a04" providerId="ADAL" clId="{767D0CAD-D9D2-44FE-A83E-3635E6ADB5E7}" dt="2021-03-20T17:01:54.935" v="225" actId="14100"/>
          <ac:picMkLst>
            <pc:docMk/>
            <pc:sldMk cId="3290867129" sldId="264"/>
            <ac:picMk id="7" creationId="{63ED6002-0BFD-4723-A57F-693B8FF45776}"/>
          </ac:picMkLst>
        </pc:picChg>
        <pc:picChg chg="add mod">
          <ac:chgData name="Gajcy Piotr" userId="ba014365-fe88-460c-b0d5-2e038e908a04" providerId="ADAL" clId="{767D0CAD-D9D2-44FE-A83E-3635E6ADB5E7}" dt="2021-03-20T17:01:57.343" v="226" actId="14100"/>
          <ac:picMkLst>
            <pc:docMk/>
            <pc:sldMk cId="3290867129" sldId="264"/>
            <ac:picMk id="8" creationId="{C9B0A164-A7BF-4FE7-A1BF-566B942BEA13}"/>
          </ac:picMkLst>
        </pc:picChg>
        <pc:picChg chg="add mod">
          <ac:chgData name="Gajcy Piotr" userId="ba014365-fe88-460c-b0d5-2e038e908a04" providerId="ADAL" clId="{767D0CAD-D9D2-44FE-A83E-3635E6ADB5E7}" dt="2021-03-20T17:02:39.268" v="242" actId="1076"/>
          <ac:picMkLst>
            <pc:docMk/>
            <pc:sldMk cId="3290867129" sldId="264"/>
            <ac:picMk id="9" creationId="{B5FFF2E7-3D8D-4D78-8732-A163E44024E9}"/>
          </ac:picMkLst>
        </pc:picChg>
        <pc:picChg chg="add mod">
          <ac:chgData name="Gajcy Piotr" userId="ba014365-fe88-460c-b0d5-2e038e908a04" providerId="ADAL" clId="{767D0CAD-D9D2-44FE-A83E-3635E6ADB5E7}" dt="2021-03-20T17:02:37.524" v="241" actId="14100"/>
          <ac:picMkLst>
            <pc:docMk/>
            <pc:sldMk cId="3290867129" sldId="264"/>
            <ac:picMk id="10" creationId="{A1E40A5E-6693-449E-A711-D0990988834D}"/>
          </ac:picMkLst>
        </pc:picChg>
        <pc:picChg chg="add mod">
          <ac:chgData name="Gajcy Piotr" userId="ba014365-fe88-460c-b0d5-2e038e908a04" providerId="ADAL" clId="{767D0CAD-D9D2-44FE-A83E-3635E6ADB5E7}" dt="2021-03-20T17:02:03.672" v="229" actId="14100"/>
          <ac:picMkLst>
            <pc:docMk/>
            <pc:sldMk cId="3290867129" sldId="264"/>
            <ac:picMk id="11" creationId="{DE37C0B2-5AC9-4D2A-BECF-BA12B30E5378}"/>
          </ac:picMkLst>
        </pc:picChg>
        <pc:picChg chg="add mod">
          <ac:chgData name="Gajcy Piotr" userId="ba014365-fe88-460c-b0d5-2e038e908a04" providerId="ADAL" clId="{767D0CAD-D9D2-44FE-A83E-3635E6ADB5E7}" dt="2021-03-20T17:02:42.685" v="243" actId="1076"/>
          <ac:picMkLst>
            <pc:docMk/>
            <pc:sldMk cId="3290867129" sldId="264"/>
            <ac:picMk id="12" creationId="{D8920351-04E0-4E1F-8FC6-7D8260F1B366}"/>
          </ac:picMkLst>
        </pc:picChg>
      </pc:sldChg>
      <pc:sldChg chg="add del">
        <pc:chgData name="Gajcy Piotr" userId="ba014365-fe88-460c-b0d5-2e038e908a04" providerId="ADAL" clId="{767D0CAD-D9D2-44FE-A83E-3635E6ADB5E7}" dt="2021-03-20T16:46:40.709" v="15"/>
        <pc:sldMkLst>
          <pc:docMk/>
          <pc:sldMk cId="491941589" sldId="265"/>
        </pc:sldMkLst>
      </pc:sldChg>
      <pc:sldChg chg="modSp add del mod">
        <pc:chgData name="Gajcy Piotr" userId="ba014365-fe88-460c-b0d5-2e038e908a04" providerId="ADAL" clId="{767D0CAD-D9D2-44FE-A83E-3635E6ADB5E7}" dt="2021-03-20T16:46:02.957" v="12"/>
        <pc:sldMkLst>
          <pc:docMk/>
          <pc:sldMk cId="1394737446" sldId="265"/>
        </pc:sldMkLst>
        <pc:spChg chg="mod">
          <ac:chgData name="Gajcy Piotr" userId="ba014365-fe88-460c-b0d5-2e038e908a04" providerId="ADAL" clId="{767D0CAD-D9D2-44FE-A83E-3635E6ADB5E7}" dt="2021-03-20T16:46:02.957" v="12"/>
          <ac:spMkLst>
            <pc:docMk/>
            <pc:sldMk cId="1394737446" sldId="265"/>
            <ac:spMk id="2" creationId="{32BFEF6F-15D7-4A7C-83CE-FDBE9C98CFAB}"/>
          </ac:spMkLst>
        </pc:spChg>
      </pc:sldChg>
      <pc:sldChg chg="add del">
        <pc:chgData name="Gajcy Piotr" userId="ba014365-fe88-460c-b0d5-2e038e908a04" providerId="ADAL" clId="{767D0CAD-D9D2-44FE-A83E-3635E6ADB5E7}" dt="2021-03-26T16:48:17.064" v="520" actId="2696"/>
        <pc:sldMkLst>
          <pc:docMk/>
          <pc:sldMk cId="3272640738" sldId="265"/>
        </pc:sldMkLst>
      </pc:sldChg>
      <pc:sldChg chg="modSp add del mod">
        <pc:chgData name="Gajcy Piotr" userId="ba014365-fe88-460c-b0d5-2e038e908a04" providerId="ADAL" clId="{767D0CAD-D9D2-44FE-A83E-3635E6ADB5E7}" dt="2021-03-20T16:46:02.957" v="12"/>
        <pc:sldMkLst>
          <pc:docMk/>
          <pc:sldMk cId="1852104902" sldId="266"/>
        </pc:sldMkLst>
        <pc:spChg chg="mod">
          <ac:chgData name="Gajcy Piotr" userId="ba014365-fe88-460c-b0d5-2e038e908a04" providerId="ADAL" clId="{767D0CAD-D9D2-44FE-A83E-3635E6ADB5E7}" dt="2021-03-20T16:46:02.957" v="12"/>
          <ac:spMkLst>
            <pc:docMk/>
            <pc:sldMk cId="1852104902" sldId="266"/>
            <ac:spMk id="2" creationId="{32BFEF6F-15D7-4A7C-83CE-FDBE9C98CFAB}"/>
          </ac:spMkLst>
        </pc:spChg>
      </pc:sldChg>
      <pc:sldChg chg="addSp delSp modSp new mod modClrScheme chgLayout">
        <pc:chgData name="Gajcy Piotr" userId="ba014365-fe88-460c-b0d5-2e038e908a04" providerId="ADAL" clId="{767D0CAD-D9D2-44FE-A83E-3635E6ADB5E7}" dt="2021-03-26T16:50:19.561" v="529" actId="1076"/>
        <pc:sldMkLst>
          <pc:docMk/>
          <pc:sldMk cId="2523079563" sldId="266"/>
        </pc:sldMkLst>
        <pc:spChg chg="mod ord">
          <ac:chgData name="Gajcy Piotr" userId="ba014365-fe88-460c-b0d5-2e038e908a04" providerId="ADAL" clId="{767D0CAD-D9D2-44FE-A83E-3635E6ADB5E7}" dt="2021-03-20T16:54:18.609" v="96" actId="700"/>
          <ac:spMkLst>
            <pc:docMk/>
            <pc:sldMk cId="2523079563" sldId="266"/>
            <ac:spMk id="2" creationId="{55A56AEA-D467-495A-ADE9-29ADA308F9ED}"/>
          </ac:spMkLst>
        </pc:spChg>
        <pc:spChg chg="mod ord">
          <ac:chgData name="Gajcy Piotr" userId="ba014365-fe88-460c-b0d5-2e038e908a04" providerId="ADAL" clId="{767D0CAD-D9D2-44FE-A83E-3635E6ADB5E7}" dt="2021-03-20T16:54:18.609" v="96" actId="700"/>
          <ac:spMkLst>
            <pc:docMk/>
            <pc:sldMk cId="2523079563" sldId="266"/>
            <ac:spMk id="3" creationId="{47BA48CB-A958-4BEA-B9FC-302C9308DEBF}"/>
          </ac:spMkLst>
        </pc:spChg>
        <pc:spChg chg="mod ord">
          <ac:chgData name="Gajcy Piotr" userId="ba014365-fe88-460c-b0d5-2e038e908a04" providerId="ADAL" clId="{767D0CAD-D9D2-44FE-A83E-3635E6ADB5E7}" dt="2021-03-20T16:54:18.609" v="96" actId="700"/>
          <ac:spMkLst>
            <pc:docMk/>
            <pc:sldMk cId="2523079563" sldId="266"/>
            <ac:spMk id="4" creationId="{02621970-891D-468F-A645-C18E269AF529}"/>
          </ac:spMkLst>
        </pc:spChg>
        <pc:spChg chg="add del mod ord">
          <ac:chgData name="Gajcy Piotr" userId="ba014365-fe88-460c-b0d5-2e038e908a04" providerId="ADAL" clId="{767D0CAD-D9D2-44FE-A83E-3635E6ADB5E7}" dt="2021-03-20T16:52:02.660" v="69" actId="700"/>
          <ac:spMkLst>
            <pc:docMk/>
            <pc:sldMk cId="2523079563" sldId="266"/>
            <ac:spMk id="5" creationId="{1168D824-A692-42AC-82E1-6404D5D397A1}"/>
          </ac:spMkLst>
        </pc:spChg>
        <pc:spChg chg="add del mod ord">
          <ac:chgData name="Gajcy Piotr" userId="ba014365-fe88-460c-b0d5-2e038e908a04" providerId="ADAL" clId="{767D0CAD-D9D2-44FE-A83E-3635E6ADB5E7}" dt="2021-03-20T16:52:02.660" v="69" actId="700"/>
          <ac:spMkLst>
            <pc:docMk/>
            <pc:sldMk cId="2523079563" sldId="266"/>
            <ac:spMk id="6" creationId="{FE4D30C4-2F0D-406E-BB60-B0DA210B401C}"/>
          </ac:spMkLst>
        </pc:spChg>
        <pc:spChg chg="add del mod ord">
          <ac:chgData name="Gajcy Piotr" userId="ba014365-fe88-460c-b0d5-2e038e908a04" providerId="ADAL" clId="{767D0CAD-D9D2-44FE-A83E-3635E6ADB5E7}" dt="2021-03-20T16:51:56.152" v="68" actId="700"/>
          <ac:spMkLst>
            <pc:docMk/>
            <pc:sldMk cId="2523079563" sldId="266"/>
            <ac:spMk id="7" creationId="{FBFAE730-0DAC-4C05-8FE4-1A7C33BA0BFE}"/>
          </ac:spMkLst>
        </pc:spChg>
        <pc:spChg chg="add del mod ord">
          <ac:chgData name="Gajcy Piotr" userId="ba014365-fe88-460c-b0d5-2e038e908a04" providerId="ADAL" clId="{767D0CAD-D9D2-44FE-A83E-3635E6ADB5E7}" dt="2021-03-20T16:51:56.152" v="68" actId="700"/>
          <ac:spMkLst>
            <pc:docMk/>
            <pc:sldMk cId="2523079563" sldId="266"/>
            <ac:spMk id="8" creationId="{9FDF2A11-6A74-431A-A518-733D4D3EC1CA}"/>
          </ac:spMkLst>
        </pc:spChg>
        <pc:spChg chg="add del mod ord">
          <ac:chgData name="Gajcy Piotr" userId="ba014365-fe88-460c-b0d5-2e038e908a04" providerId="ADAL" clId="{767D0CAD-D9D2-44FE-A83E-3635E6ADB5E7}" dt="2021-03-20T16:51:56.152" v="68" actId="700"/>
          <ac:spMkLst>
            <pc:docMk/>
            <pc:sldMk cId="2523079563" sldId="266"/>
            <ac:spMk id="9" creationId="{B0E5514E-6EA9-471C-81EC-C7AB03D860DB}"/>
          </ac:spMkLst>
        </pc:spChg>
        <pc:spChg chg="add del">
          <ac:chgData name="Gajcy Piotr" userId="ba014365-fe88-460c-b0d5-2e038e908a04" providerId="ADAL" clId="{767D0CAD-D9D2-44FE-A83E-3635E6ADB5E7}" dt="2021-03-20T16:51:54.065" v="66" actId="22"/>
          <ac:spMkLst>
            <pc:docMk/>
            <pc:sldMk cId="2523079563" sldId="266"/>
            <ac:spMk id="11" creationId="{30DAAE29-2BF7-4E9B-951C-30B93785D25A}"/>
          </ac:spMkLst>
        </pc:spChg>
        <pc:spChg chg="add del mod ord">
          <ac:chgData name="Gajcy Piotr" userId="ba014365-fe88-460c-b0d5-2e038e908a04" providerId="ADAL" clId="{767D0CAD-D9D2-44FE-A83E-3635E6ADB5E7}" dt="2021-03-20T16:54:18.609" v="96" actId="700"/>
          <ac:spMkLst>
            <pc:docMk/>
            <pc:sldMk cId="2523079563" sldId="266"/>
            <ac:spMk id="12" creationId="{F3C384D7-D991-4CB8-B49C-943818CF4F2C}"/>
          </ac:spMkLst>
        </pc:spChg>
        <pc:spChg chg="add mod ord">
          <ac:chgData name="Gajcy Piotr" userId="ba014365-fe88-460c-b0d5-2e038e908a04" providerId="ADAL" clId="{767D0CAD-D9D2-44FE-A83E-3635E6ADB5E7}" dt="2021-03-20T17:03:39.321" v="268" actId="20577"/>
          <ac:spMkLst>
            <pc:docMk/>
            <pc:sldMk cId="2523079563" sldId="266"/>
            <ac:spMk id="13" creationId="{280B4CAE-F58E-44FD-A89E-DC19A3821267}"/>
          </ac:spMkLst>
        </pc:spChg>
        <pc:spChg chg="add mod ord">
          <ac:chgData name="Gajcy Piotr" userId="ba014365-fe88-460c-b0d5-2e038e908a04" providerId="ADAL" clId="{767D0CAD-D9D2-44FE-A83E-3635E6ADB5E7}" dt="2021-03-20T17:03:24.332" v="257" actId="20577"/>
          <ac:spMkLst>
            <pc:docMk/>
            <pc:sldMk cId="2523079563" sldId="266"/>
            <ac:spMk id="14" creationId="{CFEA604A-581A-4370-9D2C-7AC2BCFACCA5}"/>
          </ac:spMkLst>
        </pc:spChg>
        <pc:spChg chg="add del mod ord">
          <ac:chgData name="Gajcy Piotr" userId="ba014365-fe88-460c-b0d5-2e038e908a04" providerId="ADAL" clId="{767D0CAD-D9D2-44FE-A83E-3635E6ADB5E7}" dt="2021-03-20T16:55:01.578" v="97" actId="478"/>
          <ac:spMkLst>
            <pc:docMk/>
            <pc:sldMk cId="2523079563" sldId="266"/>
            <ac:spMk id="15" creationId="{3DF6FA58-A2F3-4940-9AD2-91ECCB1BBDB2}"/>
          </ac:spMkLst>
        </pc:spChg>
        <pc:spChg chg="add mod">
          <ac:chgData name="Gajcy Piotr" userId="ba014365-fe88-460c-b0d5-2e038e908a04" providerId="ADAL" clId="{767D0CAD-D9D2-44FE-A83E-3635E6ADB5E7}" dt="2021-03-26T16:50:17.291" v="528" actId="20577"/>
          <ac:spMkLst>
            <pc:docMk/>
            <pc:sldMk cId="2523079563" sldId="266"/>
            <ac:spMk id="17" creationId="{A711B896-D499-4FDD-80CC-0D1BE2BB93B3}"/>
          </ac:spMkLst>
        </pc:spChg>
        <pc:picChg chg="add mod">
          <ac:chgData name="Gajcy Piotr" userId="ba014365-fe88-460c-b0d5-2e038e908a04" providerId="ADAL" clId="{767D0CAD-D9D2-44FE-A83E-3635E6ADB5E7}" dt="2021-03-26T16:50:19.561" v="529" actId="1076"/>
          <ac:picMkLst>
            <pc:docMk/>
            <pc:sldMk cId="2523079563" sldId="266"/>
            <ac:picMk id="18" creationId="{0928D089-CCB5-4836-99E2-66238BDCEA60}"/>
          </ac:picMkLst>
        </pc:picChg>
        <pc:picChg chg="add mod">
          <ac:chgData name="Gajcy Piotr" userId="ba014365-fe88-460c-b0d5-2e038e908a04" providerId="ADAL" clId="{767D0CAD-D9D2-44FE-A83E-3635E6ADB5E7}" dt="2021-03-20T17:03:54.934" v="273" actId="14100"/>
          <ac:picMkLst>
            <pc:docMk/>
            <pc:sldMk cId="2523079563" sldId="266"/>
            <ac:picMk id="19" creationId="{34AE969A-2804-4325-836C-0A7C68680B37}"/>
          </ac:picMkLst>
        </pc:picChg>
      </pc:sldChg>
      <pc:sldChg chg="addSp delSp modSp add mod">
        <pc:chgData name="Gajcy Piotr" userId="ba014365-fe88-460c-b0d5-2e038e908a04" providerId="ADAL" clId="{767D0CAD-D9D2-44FE-A83E-3635E6ADB5E7}" dt="2021-03-27T11:12:02.620" v="581" actId="1076"/>
        <pc:sldMkLst>
          <pc:docMk/>
          <pc:sldMk cId="502303006" sldId="267"/>
        </pc:sldMkLst>
        <pc:spChg chg="mod">
          <ac:chgData name="Gajcy Piotr" userId="ba014365-fe88-460c-b0d5-2e038e908a04" providerId="ADAL" clId="{767D0CAD-D9D2-44FE-A83E-3635E6ADB5E7}" dt="2021-03-20T16:55:51.392" v="104"/>
          <ac:spMkLst>
            <pc:docMk/>
            <pc:sldMk cId="502303006" sldId="267"/>
            <ac:spMk id="2" creationId="{55A56AEA-D467-495A-ADE9-29ADA308F9ED}"/>
          </ac:spMkLst>
        </pc:spChg>
        <pc:spChg chg="mod">
          <ac:chgData name="Gajcy Piotr" userId="ba014365-fe88-460c-b0d5-2e038e908a04" providerId="ADAL" clId="{767D0CAD-D9D2-44FE-A83E-3635E6ADB5E7}" dt="2021-03-27T11:09:09.793" v="577" actId="20577"/>
          <ac:spMkLst>
            <pc:docMk/>
            <pc:sldMk cId="502303006" sldId="267"/>
            <ac:spMk id="5" creationId="{1168D824-A692-42AC-82E1-6404D5D397A1}"/>
          </ac:spMkLst>
        </pc:spChg>
        <pc:picChg chg="add del mod">
          <ac:chgData name="Gajcy Piotr" userId="ba014365-fe88-460c-b0d5-2e038e908a04" providerId="ADAL" clId="{767D0CAD-D9D2-44FE-A83E-3635E6ADB5E7}" dt="2021-03-27T11:09:03.743" v="563" actId="478"/>
          <ac:picMkLst>
            <pc:docMk/>
            <pc:sldMk cId="502303006" sldId="267"/>
            <ac:picMk id="7" creationId="{8EDDF26D-ABA9-46BF-BB47-A6AA6DA838F9}"/>
          </ac:picMkLst>
        </pc:picChg>
        <pc:picChg chg="add mod">
          <ac:chgData name="Gajcy Piotr" userId="ba014365-fe88-460c-b0d5-2e038e908a04" providerId="ADAL" clId="{767D0CAD-D9D2-44FE-A83E-3635E6ADB5E7}" dt="2021-03-27T11:12:02.620" v="581" actId="1076"/>
          <ac:picMkLst>
            <pc:docMk/>
            <pc:sldMk cId="502303006" sldId="267"/>
            <ac:picMk id="9" creationId="{199B4B4B-6AE0-401D-B2BB-B90C5F07E31E}"/>
          </ac:picMkLst>
        </pc:picChg>
      </pc:sldChg>
      <pc:sldChg chg="add del">
        <pc:chgData name="Gajcy Piotr" userId="ba014365-fe88-460c-b0d5-2e038e908a04" providerId="ADAL" clId="{767D0CAD-D9D2-44FE-A83E-3635E6ADB5E7}" dt="2021-03-20T16:46:02.957" v="12"/>
        <pc:sldMkLst>
          <pc:docMk/>
          <pc:sldMk cId="3742981156" sldId="267"/>
        </pc:sldMkLst>
      </pc:sldChg>
      <pc:sldChg chg="modSp add del mod">
        <pc:chgData name="Gajcy Piotr" userId="ba014365-fe88-460c-b0d5-2e038e908a04" providerId="ADAL" clId="{767D0CAD-D9D2-44FE-A83E-3635E6ADB5E7}" dt="2021-03-20T16:46:02.957" v="12"/>
        <pc:sldMkLst>
          <pc:docMk/>
          <pc:sldMk cId="2036087425" sldId="268"/>
        </pc:sldMkLst>
        <pc:spChg chg="mod">
          <ac:chgData name="Gajcy Piotr" userId="ba014365-fe88-460c-b0d5-2e038e908a04" providerId="ADAL" clId="{767D0CAD-D9D2-44FE-A83E-3635E6ADB5E7}" dt="2021-03-20T16:46:02.957" v="12"/>
          <ac:spMkLst>
            <pc:docMk/>
            <pc:sldMk cId="2036087425" sldId="268"/>
            <ac:spMk id="2" creationId="{C66026C3-2193-41E6-901D-4F56E23B85E9}"/>
          </ac:spMkLst>
        </pc:spChg>
      </pc:sldChg>
      <pc:sldChg chg="addSp modSp add mod">
        <pc:chgData name="Gajcy Piotr" userId="ba014365-fe88-460c-b0d5-2e038e908a04" providerId="ADAL" clId="{767D0CAD-D9D2-44FE-A83E-3635E6ADB5E7}" dt="2021-04-24T07:16:11.869" v="886" actId="20577"/>
        <pc:sldMkLst>
          <pc:docMk/>
          <pc:sldMk cId="3734633558" sldId="268"/>
        </pc:sldMkLst>
        <pc:spChg chg="mod">
          <ac:chgData name="Gajcy Piotr" userId="ba014365-fe88-460c-b0d5-2e038e908a04" providerId="ADAL" clId="{767D0CAD-D9D2-44FE-A83E-3635E6ADB5E7}" dt="2021-03-20T16:56:54.261" v="122"/>
          <ac:spMkLst>
            <pc:docMk/>
            <pc:sldMk cId="3734633558" sldId="268"/>
            <ac:spMk id="2" creationId="{55A56AEA-D467-495A-ADE9-29ADA308F9ED}"/>
          </ac:spMkLst>
        </pc:spChg>
        <pc:spChg chg="mod">
          <ac:chgData name="Gajcy Piotr" userId="ba014365-fe88-460c-b0d5-2e038e908a04" providerId="ADAL" clId="{767D0CAD-D9D2-44FE-A83E-3635E6ADB5E7}" dt="2021-04-24T07:16:11.869" v="886" actId="20577"/>
          <ac:spMkLst>
            <pc:docMk/>
            <pc:sldMk cId="3734633558" sldId="268"/>
            <ac:spMk id="5" creationId="{1168D824-A692-42AC-82E1-6404D5D397A1}"/>
          </ac:spMkLst>
        </pc:spChg>
        <pc:picChg chg="add mod">
          <ac:chgData name="Gajcy Piotr" userId="ba014365-fe88-460c-b0d5-2e038e908a04" providerId="ADAL" clId="{767D0CAD-D9D2-44FE-A83E-3635E6ADB5E7}" dt="2021-03-20T17:06:46.451" v="288" actId="1076"/>
          <ac:picMkLst>
            <pc:docMk/>
            <pc:sldMk cId="3734633558" sldId="268"/>
            <ac:picMk id="7" creationId="{44EAC188-E52A-48F5-AC01-96E9A004AD5C}"/>
          </ac:picMkLst>
        </pc:picChg>
      </pc:sldChg>
      <pc:sldChg chg="add del">
        <pc:chgData name="Gajcy Piotr" userId="ba014365-fe88-460c-b0d5-2e038e908a04" providerId="ADAL" clId="{767D0CAD-D9D2-44FE-A83E-3635E6ADB5E7}" dt="2021-03-20T16:46:02.957" v="12"/>
        <pc:sldMkLst>
          <pc:docMk/>
          <pc:sldMk cId="52759302" sldId="269"/>
        </pc:sldMkLst>
      </pc:sldChg>
      <pc:sldChg chg="addSp delSp modSp add del mod">
        <pc:chgData name="Gajcy Piotr" userId="ba014365-fe88-460c-b0d5-2e038e908a04" providerId="ADAL" clId="{767D0CAD-D9D2-44FE-A83E-3635E6ADB5E7}" dt="2021-04-18T10:24:10.256" v="708" actId="27636"/>
        <pc:sldMkLst>
          <pc:docMk/>
          <pc:sldMk cId="2969951434" sldId="269"/>
        </pc:sldMkLst>
        <pc:spChg chg="mod">
          <ac:chgData name="Gajcy Piotr" userId="ba014365-fe88-460c-b0d5-2e038e908a04" providerId="ADAL" clId="{767D0CAD-D9D2-44FE-A83E-3635E6ADB5E7}" dt="2021-04-18T10:24:10.256" v="708" actId="27636"/>
          <ac:spMkLst>
            <pc:docMk/>
            <pc:sldMk cId="2969951434" sldId="269"/>
            <ac:spMk id="2" creationId="{55A56AEA-D467-495A-ADE9-29ADA308F9ED}"/>
          </ac:spMkLst>
        </pc:spChg>
        <pc:spChg chg="del">
          <ac:chgData name="Gajcy Piotr" userId="ba014365-fe88-460c-b0d5-2e038e908a04" providerId="ADAL" clId="{767D0CAD-D9D2-44FE-A83E-3635E6ADB5E7}" dt="2021-04-18T10:23:24.061" v="694"/>
          <ac:spMkLst>
            <pc:docMk/>
            <pc:sldMk cId="2969951434" sldId="269"/>
            <ac:spMk id="5" creationId="{1168D824-A692-42AC-82E1-6404D5D397A1}"/>
          </ac:spMkLst>
        </pc:spChg>
        <pc:spChg chg="mod ord">
          <ac:chgData name="Gajcy Piotr" userId="ba014365-fe88-460c-b0d5-2e038e908a04" providerId="ADAL" clId="{767D0CAD-D9D2-44FE-A83E-3635E6ADB5E7}" dt="2021-04-18T10:23:36.732" v="700" actId="167"/>
          <ac:spMkLst>
            <pc:docMk/>
            <pc:sldMk cId="2969951434" sldId="269"/>
            <ac:spMk id="6" creationId="{FE4D30C4-2F0D-406E-BB60-B0DA210B401C}"/>
          </ac:spMkLst>
        </pc:spChg>
        <pc:picChg chg="add mod">
          <ac:chgData name="Gajcy Piotr" userId="ba014365-fe88-460c-b0d5-2e038e908a04" providerId="ADAL" clId="{767D0CAD-D9D2-44FE-A83E-3635E6ADB5E7}" dt="2021-04-18T10:23:45.640" v="704" actId="14100"/>
          <ac:picMkLst>
            <pc:docMk/>
            <pc:sldMk cId="2969951434" sldId="269"/>
            <ac:picMk id="8" creationId="{7314D866-D48B-4CD2-82BA-50627D86E1A0}"/>
          </ac:picMkLst>
        </pc:picChg>
      </pc:sldChg>
      <pc:sldChg chg="add del">
        <pc:chgData name="Gajcy Piotr" userId="ba014365-fe88-460c-b0d5-2e038e908a04" providerId="ADAL" clId="{767D0CAD-D9D2-44FE-A83E-3635E6ADB5E7}" dt="2021-03-20T16:46:02.957" v="12"/>
        <pc:sldMkLst>
          <pc:docMk/>
          <pc:sldMk cId="1879034143" sldId="270"/>
        </pc:sldMkLst>
      </pc:sldChg>
      <pc:sldChg chg="modSp add del mod">
        <pc:chgData name="Gajcy Piotr" userId="ba014365-fe88-460c-b0d5-2e038e908a04" providerId="ADAL" clId="{767D0CAD-D9D2-44FE-A83E-3635E6ADB5E7}" dt="2021-04-18T10:12:46.195" v="664" actId="47"/>
        <pc:sldMkLst>
          <pc:docMk/>
          <pc:sldMk cId="2242401241" sldId="270"/>
        </pc:sldMkLst>
        <pc:spChg chg="mod">
          <ac:chgData name="Gajcy Piotr" userId="ba014365-fe88-460c-b0d5-2e038e908a04" providerId="ADAL" clId="{767D0CAD-D9D2-44FE-A83E-3635E6ADB5E7}" dt="2021-03-20T16:57:40.407" v="158"/>
          <ac:spMkLst>
            <pc:docMk/>
            <pc:sldMk cId="2242401241" sldId="270"/>
            <ac:spMk id="2" creationId="{55A56AEA-D467-495A-ADE9-29ADA308F9ED}"/>
          </ac:spMkLst>
        </pc:spChg>
        <pc:spChg chg="mod">
          <ac:chgData name="Gajcy Piotr" userId="ba014365-fe88-460c-b0d5-2e038e908a04" providerId="ADAL" clId="{767D0CAD-D9D2-44FE-A83E-3635E6ADB5E7}" dt="2021-03-20T16:57:44.508" v="159"/>
          <ac:spMkLst>
            <pc:docMk/>
            <pc:sldMk cId="2242401241" sldId="270"/>
            <ac:spMk id="6" creationId="{FE4D30C4-2F0D-406E-BB60-B0DA210B401C}"/>
          </ac:spMkLst>
        </pc:spChg>
      </pc:sldChg>
      <pc:sldChg chg="modSp add del mod">
        <pc:chgData name="Gajcy Piotr" userId="ba014365-fe88-460c-b0d5-2e038e908a04" providerId="ADAL" clId="{767D0CAD-D9D2-44FE-A83E-3635E6ADB5E7}" dt="2021-04-18T10:12:46.195" v="664" actId="47"/>
        <pc:sldMkLst>
          <pc:docMk/>
          <pc:sldMk cId="2435263839" sldId="271"/>
        </pc:sldMkLst>
        <pc:spChg chg="mod">
          <ac:chgData name="Gajcy Piotr" userId="ba014365-fe88-460c-b0d5-2e038e908a04" providerId="ADAL" clId="{767D0CAD-D9D2-44FE-A83E-3635E6ADB5E7}" dt="2021-03-20T16:57:57.343" v="160"/>
          <ac:spMkLst>
            <pc:docMk/>
            <pc:sldMk cId="2435263839" sldId="271"/>
            <ac:spMk id="2" creationId="{55A56AEA-D467-495A-ADE9-29ADA308F9ED}"/>
          </ac:spMkLst>
        </pc:spChg>
      </pc:sldChg>
      <pc:sldChg chg="modSp add del mod">
        <pc:chgData name="Gajcy Piotr" userId="ba014365-fe88-460c-b0d5-2e038e908a04" providerId="ADAL" clId="{767D0CAD-D9D2-44FE-A83E-3635E6ADB5E7}" dt="2021-04-18T10:12:46.195" v="664" actId="47"/>
        <pc:sldMkLst>
          <pc:docMk/>
          <pc:sldMk cId="2017384016" sldId="272"/>
        </pc:sldMkLst>
        <pc:spChg chg="mod">
          <ac:chgData name="Gajcy Piotr" userId="ba014365-fe88-460c-b0d5-2e038e908a04" providerId="ADAL" clId="{767D0CAD-D9D2-44FE-A83E-3635E6ADB5E7}" dt="2021-03-20T17:07:30.663" v="311" actId="255"/>
          <ac:spMkLst>
            <pc:docMk/>
            <pc:sldMk cId="2017384016" sldId="272"/>
            <ac:spMk id="6" creationId="{FE4D30C4-2F0D-406E-BB60-B0DA210B401C}"/>
          </ac:spMkLst>
        </pc:spChg>
      </pc:sldChg>
      <pc:sldChg chg="modSp new add del mod">
        <pc:chgData name="Gajcy Piotr" userId="ba014365-fe88-460c-b0d5-2e038e908a04" providerId="ADAL" clId="{767D0CAD-D9D2-44FE-A83E-3635E6ADB5E7}" dt="2021-04-18T10:40:48.305" v="851" actId="20577"/>
        <pc:sldMkLst>
          <pc:docMk/>
          <pc:sldMk cId="4087839060" sldId="273"/>
        </pc:sldMkLst>
        <pc:spChg chg="mod">
          <ac:chgData name="Gajcy Piotr" userId="ba014365-fe88-460c-b0d5-2e038e908a04" providerId="ADAL" clId="{767D0CAD-D9D2-44FE-A83E-3635E6ADB5E7}" dt="2021-03-20T17:27:23.475" v="403" actId="20577"/>
          <ac:spMkLst>
            <pc:docMk/>
            <pc:sldMk cId="4087839060" sldId="273"/>
            <ac:spMk id="2" creationId="{58BD3D59-2F7A-4E26-8A6F-D1D7F8B268B7}"/>
          </ac:spMkLst>
        </pc:spChg>
        <pc:spChg chg="mod">
          <ac:chgData name="Gajcy Piotr" userId="ba014365-fe88-460c-b0d5-2e038e908a04" providerId="ADAL" clId="{767D0CAD-D9D2-44FE-A83E-3635E6ADB5E7}" dt="2021-03-20T17:29:07.539" v="490" actId="20577"/>
          <ac:spMkLst>
            <pc:docMk/>
            <pc:sldMk cId="4087839060" sldId="273"/>
            <ac:spMk id="5" creationId="{F9E34014-9191-4AA7-91C5-F5E0615675DD}"/>
          </ac:spMkLst>
        </pc:spChg>
        <pc:spChg chg="mod">
          <ac:chgData name="Gajcy Piotr" userId="ba014365-fe88-460c-b0d5-2e038e908a04" providerId="ADAL" clId="{767D0CAD-D9D2-44FE-A83E-3635E6ADB5E7}" dt="2021-04-18T10:40:48.305" v="851" actId="20577"/>
          <ac:spMkLst>
            <pc:docMk/>
            <pc:sldMk cId="4087839060" sldId="273"/>
            <ac:spMk id="6" creationId="{B8E30032-1B28-4E6B-B433-5F624A33502C}"/>
          </ac:spMkLst>
        </pc:spChg>
      </pc:sldChg>
      <pc:sldChg chg="addSp delSp modSp add mod">
        <pc:chgData name="Gajcy Piotr" userId="ba014365-fe88-460c-b0d5-2e038e908a04" providerId="ADAL" clId="{767D0CAD-D9D2-44FE-A83E-3635E6ADB5E7}" dt="2021-03-26T16:47:33.927" v="519" actId="14100"/>
        <pc:sldMkLst>
          <pc:docMk/>
          <pc:sldMk cId="2880371672" sldId="274"/>
        </pc:sldMkLst>
        <pc:spChg chg="mod">
          <ac:chgData name="Gajcy Piotr" userId="ba014365-fe88-460c-b0d5-2e038e908a04" providerId="ADAL" clId="{767D0CAD-D9D2-44FE-A83E-3635E6ADB5E7}" dt="2021-03-26T16:46:58.591" v="506" actId="20577"/>
          <ac:spMkLst>
            <pc:docMk/>
            <pc:sldMk cId="2880371672" sldId="274"/>
            <ac:spMk id="5" creationId="{1168D824-A692-42AC-82E1-6404D5D397A1}"/>
          </ac:spMkLst>
        </pc:spChg>
        <pc:picChg chg="del">
          <ac:chgData name="Gajcy Piotr" userId="ba014365-fe88-460c-b0d5-2e038e908a04" providerId="ADAL" clId="{767D0CAD-D9D2-44FE-A83E-3635E6ADB5E7}" dt="2021-03-26T16:46:52.528" v="495" actId="478"/>
          <ac:picMkLst>
            <pc:docMk/>
            <pc:sldMk cId="2880371672" sldId="274"/>
            <ac:picMk id="7" creationId="{44EAC188-E52A-48F5-AC01-96E9A004AD5C}"/>
          </ac:picMkLst>
        </pc:picChg>
        <pc:picChg chg="add mod">
          <ac:chgData name="Gajcy Piotr" userId="ba014365-fe88-460c-b0d5-2e038e908a04" providerId="ADAL" clId="{767D0CAD-D9D2-44FE-A83E-3635E6ADB5E7}" dt="2021-03-26T16:47:29.870" v="517" actId="14100"/>
          <ac:picMkLst>
            <pc:docMk/>
            <pc:sldMk cId="2880371672" sldId="274"/>
            <ac:picMk id="9" creationId="{7F6A300E-EF70-4000-B4E0-22B3E69CF03F}"/>
          </ac:picMkLst>
        </pc:picChg>
        <pc:picChg chg="add mod">
          <ac:chgData name="Gajcy Piotr" userId="ba014365-fe88-460c-b0d5-2e038e908a04" providerId="ADAL" clId="{767D0CAD-D9D2-44FE-A83E-3635E6ADB5E7}" dt="2021-03-26T16:47:33.927" v="519" actId="14100"/>
          <ac:picMkLst>
            <pc:docMk/>
            <pc:sldMk cId="2880371672" sldId="274"/>
            <ac:picMk id="11" creationId="{2995678E-D3A2-40E4-9194-4985BC9C44A8}"/>
          </ac:picMkLst>
        </pc:picChg>
      </pc:sldChg>
      <pc:sldChg chg="addSp delSp modSp add mod ord">
        <pc:chgData name="Gajcy Piotr" userId="ba014365-fe88-460c-b0d5-2e038e908a04" providerId="ADAL" clId="{767D0CAD-D9D2-44FE-A83E-3635E6ADB5E7}" dt="2021-04-24T06:15:52.184" v="853"/>
        <pc:sldMkLst>
          <pc:docMk/>
          <pc:sldMk cId="2542405727" sldId="275"/>
        </pc:sldMkLst>
        <pc:spChg chg="mod">
          <ac:chgData name="Gajcy Piotr" userId="ba014365-fe88-460c-b0d5-2e038e908a04" providerId="ADAL" clId="{767D0CAD-D9D2-44FE-A83E-3635E6ADB5E7}" dt="2021-04-18T10:04:07.055" v="617" actId="20577"/>
          <ac:spMkLst>
            <pc:docMk/>
            <pc:sldMk cId="2542405727" sldId="275"/>
            <ac:spMk id="5" creationId="{1168D824-A692-42AC-82E1-6404D5D397A1}"/>
          </ac:spMkLst>
        </pc:spChg>
        <pc:picChg chg="add mod">
          <ac:chgData name="Gajcy Piotr" userId="ba014365-fe88-460c-b0d5-2e038e908a04" providerId="ADAL" clId="{767D0CAD-D9D2-44FE-A83E-3635E6ADB5E7}" dt="2021-04-18T07:09:52.230" v="592" actId="1076"/>
          <ac:picMkLst>
            <pc:docMk/>
            <pc:sldMk cId="2542405727" sldId="275"/>
            <ac:picMk id="8" creationId="{E721EE9F-3484-410D-AA72-9C68A85E14C6}"/>
          </ac:picMkLst>
        </pc:picChg>
        <pc:picChg chg="add mod modCrop">
          <ac:chgData name="Gajcy Piotr" userId="ba014365-fe88-460c-b0d5-2e038e908a04" providerId="ADAL" clId="{767D0CAD-D9D2-44FE-A83E-3635E6ADB5E7}" dt="2021-04-18T07:34:24.282" v="594" actId="1076"/>
          <ac:picMkLst>
            <pc:docMk/>
            <pc:sldMk cId="2542405727" sldId="275"/>
            <ac:picMk id="9" creationId="{2E79CF84-C21A-4796-AB97-CE593B9E5C63}"/>
          </ac:picMkLst>
        </pc:picChg>
        <pc:picChg chg="del">
          <ac:chgData name="Gajcy Piotr" userId="ba014365-fe88-460c-b0d5-2e038e908a04" providerId="ADAL" clId="{767D0CAD-D9D2-44FE-A83E-3635E6ADB5E7}" dt="2021-03-26T18:18:43.235" v="531" actId="478"/>
          <ac:picMkLst>
            <pc:docMk/>
            <pc:sldMk cId="2542405727" sldId="275"/>
            <ac:picMk id="9" creationId="{7F6A300E-EF70-4000-B4E0-22B3E69CF03F}"/>
          </ac:picMkLst>
        </pc:picChg>
        <pc:picChg chg="del">
          <ac:chgData name="Gajcy Piotr" userId="ba014365-fe88-460c-b0d5-2e038e908a04" providerId="ADAL" clId="{767D0CAD-D9D2-44FE-A83E-3635E6ADB5E7}" dt="2021-03-26T18:18:43.974" v="532" actId="478"/>
          <ac:picMkLst>
            <pc:docMk/>
            <pc:sldMk cId="2542405727" sldId="275"/>
            <ac:picMk id="11" creationId="{2995678E-D3A2-40E4-9194-4985BC9C44A8}"/>
          </ac:picMkLst>
        </pc:picChg>
      </pc:sldChg>
      <pc:sldChg chg="addSp delSp modSp new mod">
        <pc:chgData name="Gajcy Piotr" userId="ba014365-fe88-460c-b0d5-2e038e908a04" providerId="ADAL" clId="{767D0CAD-D9D2-44FE-A83E-3635E6ADB5E7}" dt="2021-04-18T10:07:04.400" v="643" actId="1076"/>
        <pc:sldMkLst>
          <pc:docMk/>
          <pc:sldMk cId="2726998220" sldId="276"/>
        </pc:sldMkLst>
        <pc:spChg chg="mod">
          <ac:chgData name="Gajcy Piotr" userId="ba014365-fe88-460c-b0d5-2e038e908a04" providerId="ADAL" clId="{767D0CAD-D9D2-44FE-A83E-3635E6ADB5E7}" dt="2021-03-27T10:53:55.103" v="539"/>
          <ac:spMkLst>
            <pc:docMk/>
            <pc:sldMk cId="2726998220" sldId="276"/>
            <ac:spMk id="2" creationId="{D19889CF-B9CE-4068-BD8B-1DA3D4A3304B}"/>
          </ac:spMkLst>
        </pc:spChg>
        <pc:spChg chg="mod">
          <ac:chgData name="Gajcy Piotr" userId="ba014365-fe88-460c-b0d5-2e038e908a04" providerId="ADAL" clId="{767D0CAD-D9D2-44FE-A83E-3635E6ADB5E7}" dt="2021-03-27T10:54:07.062" v="553" actId="20577"/>
          <ac:spMkLst>
            <pc:docMk/>
            <pc:sldMk cId="2726998220" sldId="276"/>
            <ac:spMk id="5" creationId="{6B635AF1-1534-4A57-A230-8C83D6638A86}"/>
          </ac:spMkLst>
        </pc:spChg>
        <pc:spChg chg="del">
          <ac:chgData name="Gajcy Piotr" userId="ba014365-fe88-460c-b0d5-2e038e908a04" providerId="ADAL" clId="{767D0CAD-D9D2-44FE-A83E-3635E6ADB5E7}" dt="2021-04-18T10:06:12.315" v="623" actId="22"/>
          <ac:spMkLst>
            <pc:docMk/>
            <pc:sldMk cId="2726998220" sldId="276"/>
            <ac:spMk id="7" creationId="{743C4C88-1DE9-41FA-8B54-ADC6AECC6578}"/>
          </ac:spMkLst>
        </pc:spChg>
        <pc:spChg chg="add del mod">
          <ac:chgData name="Gajcy Piotr" userId="ba014365-fe88-460c-b0d5-2e038e908a04" providerId="ADAL" clId="{767D0CAD-D9D2-44FE-A83E-3635E6ADB5E7}" dt="2021-04-18T10:06:35.519" v="627" actId="22"/>
          <ac:spMkLst>
            <pc:docMk/>
            <pc:sldMk cId="2726998220" sldId="276"/>
            <ac:spMk id="15" creationId="{8E68FC5C-97B3-446D-BC83-8C3DFAAABA6E}"/>
          </ac:spMkLst>
        </pc:spChg>
        <pc:spChg chg="add mod ord">
          <ac:chgData name="Gajcy Piotr" userId="ba014365-fe88-460c-b0d5-2e038e908a04" providerId="ADAL" clId="{767D0CAD-D9D2-44FE-A83E-3635E6ADB5E7}" dt="2021-04-18T10:06:59.184" v="640" actId="167"/>
          <ac:spMkLst>
            <pc:docMk/>
            <pc:sldMk cId="2726998220" sldId="276"/>
            <ac:spMk id="21" creationId="{E9ECC714-F07B-4024-9E4E-91CE06888D36}"/>
          </ac:spMkLst>
        </pc:spChg>
        <pc:picChg chg="add mod">
          <ac:chgData name="Gajcy Piotr" userId="ba014365-fe88-460c-b0d5-2e038e908a04" providerId="ADAL" clId="{767D0CAD-D9D2-44FE-A83E-3635E6ADB5E7}" dt="2021-04-18T10:06:50.202" v="637" actId="1076"/>
          <ac:picMkLst>
            <pc:docMk/>
            <pc:sldMk cId="2726998220" sldId="276"/>
            <ac:picMk id="9" creationId="{3FAD6235-4382-486E-B8C3-2F05B1F07668}"/>
          </ac:picMkLst>
        </pc:picChg>
        <pc:picChg chg="add mod">
          <ac:chgData name="Gajcy Piotr" userId="ba014365-fe88-460c-b0d5-2e038e908a04" providerId="ADAL" clId="{767D0CAD-D9D2-44FE-A83E-3635E6ADB5E7}" dt="2021-04-18T10:07:04.400" v="643" actId="1076"/>
          <ac:picMkLst>
            <pc:docMk/>
            <pc:sldMk cId="2726998220" sldId="276"/>
            <ac:picMk id="10" creationId="{027813C5-4287-4601-A2BD-67B85DF4F02D}"/>
          </ac:picMkLst>
        </pc:picChg>
        <pc:picChg chg="add mod">
          <ac:chgData name="Gajcy Piotr" userId="ba014365-fe88-460c-b0d5-2e038e908a04" providerId="ADAL" clId="{767D0CAD-D9D2-44FE-A83E-3635E6ADB5E7}" dt="2021-04-18T10:06:48.631" v="636" actId="1076"/>
          <ac:picMkLst>
            <pc:docMk/>
            <pc:sldMk cId="2726998220" sldId="276"/>
            <ac:picMk id="11" creationId="{B58D5E98-BF56-4929-953E-61EB179D4834}"/>
          </ac:picMkLst>
        </pc:picChg>
        <pc:picChg chg="add del mod ord modCrop">
          <ac:chgData name="Gajcy Piotr" userId="ba014365-fe88-460c-b0d5-2e038e908a04" providerId="ADAL" clId="{767D0CAD-D9D2-44FE-A83E-3635E6ADB5E7}" dt="2021-04-18T10:06:19.172" v="626" actId="478"/>
          <ac:picMkLst>
            <pc:docMk/>
            <pc:sldMk cId="2726998220" sldId="276"/>
            <ac:picMk id="13" creationId="{3AC4E288-0F7A-4101-8529-182EA1E233D6}"/>
          </ac:picMkLst>
        </pc:picChg>
        <pc:picChg chg="add del mod ord modCrop">
          <ac:chgData name="Gajcy Piotr" userId="ba014365-fe88-460c-b0d5-2e038e908a04" providerId="ADAL" clId="{767D0CAD-D9D2-44FE-A83E-3635E6ADB5E7}" dt="2021-04-18T10:06:41.375" v="631" actId="478"/>
          <ac:picMkLst>
            <pc:docMk/>
            <pc:sldMk cId="2726998220" sldId="276"/>
            <ac:picMk id="17" creationId="{B56E7F6A-7D00-431E-9100-B4C369DBDA70}"/>
          </ac:picMkLst>
        </pc:picChg>
        <pc:picChg chg="add mod">
          <ac:chgData name="Gajcy Piotr" userId="ba014365-fe88-460c-b0d5-2e038e908a04" providerId="ADAL" clId="{767D0CAD-D9D2-44FE-A83E-3635E6ADB5E7}" dt="2021-04-18T10:07:03.122" v="642" actId="1076"/>
          <ac:picMkLst>
            <pc:docMk/>
            <pc:sldMk cId="2726998220" sldId="276"/>
            <ac:picMk id="19" creationId="{02916B91-6EB0-4097-A0B9-4951D7C7A3B1}"/>
          </ac:picMkLst>
        </pc:picChg>
      </pc:sldChg>
      <pc:sldChg chg="add">
        <pc:chgData name="Gajcy Piotr" userId="ba014365-fe88-460c-b0d5-2e038e908a04" providerId="ADAL" clId="{767D0CAD-D9D2-44FE-A83E-3635E6ADB5E7}" dt="2021-03-27T11:09:00.874" v="562" actId="2890"/>
        <pc:sldMkLst>
          <pc:docMk/>
          <pc:sldMk cId="3903191993" sldId="277"/>
        </pc:sldMkLst>
      </pc:sldChg>
      <pc:sldChg chg="addSp delSp modSp add del mod modClrScheme chgLayout">
        <pc:chgData name="Gajcy Piotr" userId="ba014365-fe88-460c-b0d5-2e038e908a04" providerId="ADAL" clId="{767D0CAD-D9D2-44FE-A83E-3635E6ADB5E7}" dt="2021-04-18T10:24:21.030" v="709" actId="2696"/>
        <pc:sldMkLst>
          <pc:docMk/>
          <pc:sldMk cId="1393461748" sldId="278"/>
        </pc:sldMkLst>
        <pc:spChg chg="mod ord">
          <ac:chgData name="Gajcy Piotr" userId="ba014365-fe88-460c-b0d5-2e038e908a04" providerId="ADAL" clId="{767D0CAD-D9D2-44FE-A83E-3635E6ADB5E7}" dt="2021-04-18T10:13:00.696" v="666" actId="700"/>
          <ac:spMkLst>
            <pc:docMk/>
            <pc:sldMk cId="1393461748" sldId="278"/>
            <ac:spMk id="2" creationId="{D19889CF-B9CE-4068-BD8B-1DA3D4A3304B}"/>
          </ac:spMkLst>
        </pc:spChg>
        <pc:spChg chg="mod ord">
          <ac:chgData name="Gajcy Piotr" userId="ba014365-fe88-460c-b0d5-2e038e908a04" providerId="ADAL" clId="{767D0CAD-D9D2-44FE-A83E-3635E6ADB5E7}" dt="2021-04-18T10:13:00.696" v="666" actId="700"/>
          <ac:spMkLst>
            <pc:docMk/>
            <pc:sldMk cId="1393461748" sldId="278"/>
            <ac:spMk id="3" creationId="{50ABD5B5-4CBF-486C-ABE4-7F97DA83295F}"/>
          </ac:spMkLst>
        </pc:spChg>
        <pc:spChg chg="mod ord">
          <ac:chgData name="Gajcy Piotr" userId="ba014365-fe88-460c-b0d5-2e038e908a04" providerId="ADAL" clId="{767D0CAD-D9D2-44FE-A83E-3635E6ADB5E7}" dt="2021-04-18T10:13:00.696" v="666" actId="700"/>
          <ac:spMkLst>
            <pc:docMk/>
            <pc:sldMk cId="1393461748" sldId="278"/>
            <ac:spMk id="4" creationId="{35568CE5-1792-44D8-8506-A466051BED23}"/>
          </ac:spMkLst>
        </pc:spChg>
        <pc:spChg chg="mod ord">
          <ac:chgData name="Gajcy Piotr" userId="ba014365-fe88-460c-b0d5-2e038e908a04" providerId="ADAL" clId="{767D0CAD-D9D2-44FE-A83E-3635E6ADB5E7}" dt="2021-04-18T10:13:00.696" v="666" actId="700"/>
          <ac:spMkLst>
            <pc:docMk/>
            <pc:sldMk cId="1393461748" sldId="278"/>
            <ac:spMk id="5" creationId="{6B635AF1-1534-4A57-A230-8C83D6638A86}"/>
          </ac:spMkLst>
        </pc:spChg>
        <pc:spChg chg="del mod ord">
          <ac:chgData name="Gajcy Piotr" userId="ba014365-fe88-460c-b0d5-2e038e908a04" providerId="ADAL" clId="{767D0CAD-D9D2-44FE-A83E-3635E6ADB5E7}" dt="2021-04-18T10:13:00.696" v="666" actId="700"/>
          <ac:spMkLst>
            <pc:docMk/>
            <pc:sldMk cId="1393461748" sldId="278"/>
            <ac:spMk id="6" creationId="{DE979C71-1F2F-418C-B343-A43891C17880}"/>
          </ac:spMkLst>
        </pc:spChg>
        <pc:spChg chg="add mod ord">
          <ac:chgData name="Gajcy Piotr" userId="ba014365-fe88-460c-b0d5-2e038e908a04" providerId="ADAL" clId="{767D0CAD-D9D2-44FE-A83E-3635E6ADB5E7}" dt="2021-04-18T10:13:00.696" v="666" actId="700"/>
          <ac:spMkLst>
            <pc:docMk/>
            <pc:sldMk cId="1393461748" sldId="278"/>
            <ac:spMk id="14" creationId="{A258DFA2-2E2B-4D76-8DD3-2F9049BE520A}"/>
          </ac:spMkLst>
        </pc:spChg>
        <pc:spChg chg="add del">
          <ac:chgData name="Gajcy Piotr" userId="ba014365-fe88-460c-b0d5-2e038e908a04" providerId="ADAL" clId="{767D0CAD-D9D2-44FE-A83E-3635E6ADB5E7}" dt="2021-04-18T10:13:00.696" v="666" actId="700"/>
          <ac:spMkLst>
            <pc:docMk/>
            <pc:sldMk cId="1393461748" sldId="278"/>
            <ac:spMk id="21" creationId="{E9ECC714-F07B-4024-9E4E-91CE06888D36}"/>
          </ac:spMkLst>
        </pc:spChg>
        <pc:picChg chg="add del mod">
          <ac:chgData name="Gajcy Piotr" userId="ba014365-fe88-460c-b0d5-2e038e908a04" providerId="ADAL" clId="{767D0CAD-D9D2-44FE-A83E-3635E6ADB5E7}" dt="2021-04-18T10:12:22.658" v="659"/>
          <ac:picMkLst>
            <pc:docMk/>
            <pc:sldMk cId="1393461748" sldId="278"/>
            <ac:picMk id="8" creationId="{4B3B3759-C443-4F14-9379-C63600F94B53}"/>
          </ac:picMkLst>
        </pc:picChg>
        <pc:picChg chg="del">
          <ac:chgData name="Gajcy Piotr" userId="ba014365-fe88-460c-b0d5-2e038e908a04" providerId="ADAL" clId="{767D0CAD-D9D2-44FE-A83E-3635E6ADB5E7}" dt="2021-04-18T10:11:27.266" v="647" actId="478"/>
          <ac:picMkLst>
            <pc:docMk/>
            <pc:sldMk cId="1393461748" sldId="278"/>
            <ac:picMk id="9" creationId="{3FAD6235-4382-486E-B8C3-2F05B1F07668}"/>
          </ac:picMkLst>
        </pc:picChg>
        <pc:picChg chg="del">
          <ac:chgData name="Gajcy Piotr" userId="ba014365-fe88-460c-b0d5-2e038e908a04" providerId="ADAL" clId="{767D0CAD-D9D2-44FE-A83E-3635E6ADB5E7}" dt="2021-04-18T10:11:27.266" v="647" actId="478"/>
          <ac:picMkLst>
            <pc:docMk/>
            <pc:sldMk cId="1393461748" sldId="278"/>
            <ac:picMk id="10" creationId="{027813C5-4287-4601-A2BD-67B85DF4F02D}"/>
          </ac:picMkLst>
        </pc:picChg>
        <pc:picChg chg="del">
          <ac:chgData name="Gajcy Piotr" userId="ba014365-fe88-460c-b0d5-2e038e908a04" providerId="ADAL" clId="{767D0CAD-D9D2-44FE-A83E-3635E6ADB5E7}" dt="2021-04-18T10:11:27.266" v="647" actId="478"/>
          <ac:picMkLst>
            <pc:docMk/>
            <pc:sldMk cId="1393461748" sldId="278"/>
            <ac:picMk id="11" creationId="{B58D5E98-BF56-4929-953E-61EB179D4834}"/>
          </ac:picMkLst>
        </pc:picChg>
        <pc:picChg chg="add del mod">
          <ac:chgData name="Gajcy Piotr" userId="ba014365-fe88-460c-b0d5-2e038e908a04" providerId="ADAL" clId="{767D0CAD-D9D2-44FE-A83E-3635E6ADB5E7}" dt="2021-04-18T10:12:27.469" v="661"/>
          <ac:picMkLst>
            <pc:docMk/>
            <pc:sldMk cId="1393461748" sldId="278"/>
            <ac:picMk id="13" creationId="{6BAAA8B7-81C6-4F55-A36C-30B4B029346E}"/>
          </ac:picMkLst>
        </pc:picChg>
        <pc:picChg chg="add mod">
          <ac:chgData name="Gajcy Piotr" userId="ba014365-fe88-460c-b0d5-2e038e908a04" providerId="ADAL" clId="{767D0CAD-D9D2-44FE-A83E-3635E6ADB5E7}" dt="2021-04-18T10:22:17.551" v="674" actId="1076"/>
          <ac:picMkLst>
            <pc:docMk/>
            <pc:sldMk cId="1393461748" sldId="278"/>
            <ac:picMk id="16" creationId="{55C90E66-8A82-4D04-9747-110458458A47}"/>
          </ac:picMkLst>
        </pc:picChg>
        <pc:picChg chg="del">
          <ac:chgData name="Gajcy Piotr" userId="ba014365-fe88-460c-b0d5-2e038e908a04" providerId="ADAL" clId="{767D0CAD-D9D2-44FE-A83E-3635E6ADB5E7}" dt="2021-04-18T10:11:27.266" v="647" actId="478"/>
          <ac:picMkLst>
            <pc:docMk/>
            <pc:sldMk cId="1393461748" sldId="278"/>
            <ac:picMk id="19" creationId="{02916B91-6EB0-4097-A0B9-4951D7C7A3B1}"/>
          </ac:picMkLst>
        </pc:picChg>
      </pc:sldChg>
      <pc:sldChg chg="addSp delSp modSp add mod">
        <pc:chgData name="Gajcy Piotr" userId="ba014365-fe88-460c-b0d5-2e038e908a04" providerId="ADAL" clId="{767D0CAD-D9D2-44FE-A83E-3635E6ADB5E7}" dt="2021-04-18T10:23:13.510" v="693" actId="1076"/>
        <pc:sldMkLst>
          <pc:docMk/>
          <pc:sldMk cId="747244406" sldId="279"/>
        </pc:sldMkLst>
        <pc:picChg chg="add mod">
          <ac:chgData name="Gajcy Piotr" userId="ba014365-fe88-460c-b0d5-2e038e908a04" providerId="ADAL" clId="{767D0CAD-D9D2-44FE-A83E-3635E6ADB5E7}" dt="2021-04-18T10:22:45.567" v="683" actId="1076"/>
          <ac:picMkLst>
            <pc:docMk/>
            <pc:sldMk cId="747244406" sldId="279"/>
            <ac:picMk id="7" creationId="{4D83E4BF-5718-40E5-8E2C-1EEE430F25EE}"/>
          </ac:picMkLst>
        </pc:picChg>
        <pc:picChg chg="add mod modCrop">
          <ac:chgData name="Gajcy Piotr" userId="ba014365-fe88-460c-b0d5-2e038e908a04" providerId="ADAL" clId="{767D0CAD-D9D2-44FE-A83E-3635E6ADB5E7}" dt="2021-04-18T10:23:13.510" v="693" actId="1076"/>
          <ac:picMkLst>
            <pc:docMk/>
            <pc:sldMk cId="747244406" sldId="279"/>
            <ac:picMk id="9" creationId="{4A4F3B40-AB1B-49DC-AA9F-C2CC1CD22916}"/>
          </ac:picMkLst>
        </pc:picChg>
        <pc:picChg chg="del">
          <ac:chgData name="Gajcy Piotr" userId="ba014365-fe88-460c-b0d5-2e038e908a04" providerId="ADAL" clId="{767D0CAD-D9D2-44FE-A83E-3635E6ADB5E7}" dt="2021-04-18T10:22:27.779" v="676" actId="478"/>
          <ac:picMkLst>
            <pc:docMk/>
            <pc:sldMk cId="747244406" sldId="279"/>
            <ac:picMk id="16" creationId="{55C90E66-8A82-4D04-9747-110458458A47}"/>
          </ac:picMkLst>
        </pc:picChg>
      </pc:sldChg>
      <pc:sldChg chg="addSp delSp modSp add mod">
        <pc:chgData name="Gajcy Piotr" userId="ba014365-fe88-460c-b0d5-2e038e908a04" providerId="ADAL" clId="{767D0CAD-D9D2-44FE-A83E-3635E6ADB5E7}" dt="2021-04-18T10:28:02.347" v="733" actId="14100"/>
        <pc:sldMkLst>
          <pc:docMk/>
          <pc:sldMk cId="3951351482" sldId="280"/>
        </pc:sldMkLst>
        <pc:spChg chg="mod">
          <ac:chgData name="Gajcy Piotr" userId="ba014365-fe88-460c-b0d5-2e038e908a04" providerId="ADAL" clId="{767D0CAD-D9D2-44FE-A83E-3635E6ADB5E7}" dt="2021-04-18T10:27:08.817" v="728" actId="20577"/>
          <ac:spMkLst>
            <pc:docMk/>
            <pc:sldMk cId="3951351482" sldId="280"/>
            <ac:spMk id="6" creationId="{FE4D30C4-2F0D-406E-BB60-B0DA210B401C}"/>
          </ac:spMkLst>
        </pc:spChg>
        <pc:spChg chg="add mod">
          <ac:chgData name="Gajcy Piotr" userId="ba014365-fe88-460c-b0d5-2e038e908a04" providerId="ADAL" clId="{767D0CAD-D9D2-44FE-A83E-3635E6ADB5E7}" dt="2021-04-18T10:25:14.874" v="716" actId="20577"/>
          <ac:spMkLst>
            <pc:docMk/>
            <pc:sldMk cId="3951351482" sldId="280"/>
            <ac:spMk id="7" creationId="{8C94C474-0919-4461-ADCB-D89B65F8E187}"/>
          </ac:spMkLst>
        </pc:spChg>
        <pc:picChg chg="del">
          <ac:chgData name="Gajcy Piotr" userId="ba014365-fe88-460c-b0d5-2e038e908a04" providerId="ADAL" clId="{767D0CAD-D9D2-44FE-A83E-3635E6ADB5E7}" dt="2021-04-18T10:24:05.230" v="706" actId="478"/>
          <ac:picMkLst>
            <pc:docMk/>
            <pc:sldMk cId="3951351482" sldId="280"/>
            <ac:picMk id="8" creationId="{7314D866-D48B-4CD2-82BA-50627D86E1A0}"/>
          </ac:picMkLst>
        </pc:picChg>
        <pc:picChg chg="add mod">
          <ac:chgData name="Gajcy Piotr" userId="ba014365-fe88-460c-b0d5-2e038e908a04" providerId="ADAL" clId="{767D0CAD-D9D2-44FE-A83E-3635E6ADB5E7}" dt="2021-04-18T10:28:02.347" v="733" actId="14100"/>
          <ac:picMkLst>
            <pc:docMk/>
            <pc:sldMk cId="3951351482" sldId="280"/>
            <ac:picMk id="9" creationId="{BAA60312-EF2F-4ECE-8200-8884157760F4}"/>
          </ac:picMkLst>
        </pc:picChg>
      </pc:sldChg>
      <pc:sldChg chg="delSp modSp add mod">
        <pc:chgData name="Gajcy Piotr" userId="ba014365-fe88-460c-b0d5-2e038e908a04" providerId="ADAL" clId="{767D0CAD-D9D2-44FE-A83E-3635E6ADB5E7}" dt="2021-04-18T10:33:22.792" v="764" actId="20577"/>
        <pc:sldMkLst>
          <pc:docMk/>
          <pc:sldMk cId="2684603923" sldId="281"/>
        </pc:sldMkLst>
        <pc:spChg chg="mod">
          <ac:chgData name="Gajcy Piotr" userId="ba014365-fe88-460c-b0d5-2e038e908a04" providerId="ADAL" clId="{767D0CAD-D9D2-44FE-A83E-3635E6ADB5E7}" dt="2021-04-18T10:33:22.792" v="764" actId="20577"/>
          <ac:spMkLst>
            <pc:docMk/>
            <pc:sldMk cId="2684603923" sldId="281"/>
            <ac:spMk id="6" creationId="{FE4D30C4-2F0D-406E-BB60-B0DA210B401C}"/>
          </ac:spMkLst>
        </pc:spChg>
        <pc:spChg chg="mod">
          <ac:chgData name="Gajcy Piotr" userId="ba014365-fe88-460c-b0d5-2e038e908a04" providerId="ADAL" clId="{767D0CAD-D9D2-44FE-A83E-3635E6ADB5E7}" dt="2021-04-18T10:28:19.194" v="745" actId="20577"/>
          <ac:spMkLst>
            <pc:docMk/>
            <pc:sldMk cId="2684603923" sldId="281"/>
            <ac:spMk id="7" creationId="{8C94C474-0919-4461-ADCB-D89B65F8E187}"/>
          </ac:spMkLst>
        </pc:spChg>
        <pc:picChg chg="del">
          <ac:chgData name="Gajcy Piotr" userId="ba014365-fe88-460c-b0d5-2e038e908a04" providerId="ADAL" clId="{767D0CAD-D9D2-44FE-A83E-3635E6ADB5E7}" dt="2021-04-18T10:28:12.890" v="735" actId="478"/>
          <ac:picMkLst>
            <pc:docMk/>
            <pc:sldMk cId="2684603923" sldId="281"/>
            <ac:picMk id="9" creationId="{BAA60312-EF2F-4ECE-8200-8884157760F4}"/>
          </ac:picMkLst>
        </pc:picChg>
      </pc:sldChg>
      <pc:sldChg chg="modSp add mod">
        <pc:chgData name="Gajcy Piotr" userId="ba014365-fe88-460c-b0d5-2e038e908a04" providerId="ADAL" clId="{767D0CAD-D9D2-44FE-A83E-3635E6ADB5E7}" dt="2021-04-18T10:34:30.426" v="776" actId="20577"/>
        <pc:sldMkLst>
          <pc:docMk/>
          <pc:sldMk cId="4045418517" sldId="282"/>
        </pc:sldMkLst>
        <pc:spChg chg="mod">
          <ac:chgData name="Gajcy Piotr" userId="ba014365-fe88-460c-b0d5-2e038e908a04" providerId="ADAL" clId="{767D0CAD-D9D2-44FE-A83E-3635E6ADB5E7}" dt="2021-04-18T10:34:30.426" v="776" actId="20577"/>
          <ac:spMkLst>
            <pc:docMk/>
            <pc:sldMk cId="4045418517" sldId="282"/>
            <ac:spMk id="6" creationId="{FE4D30C4-2F0D-406E-BB60-B0DA210B401C}"/>
          </ac:spMkLst>
        </pc:spChg>
      </pc:sldChg>
      <pc:sldChg chg="modSp add mod">
        <pc:chgData name="Gajcy Piotr" userId="ba014365-fe88-460c-b0d5-2e038e908a04" providerId="ADAL" clId="{767D0CAD-D9D2-44FE-A83E-3635E6ADB5E7}" dt="2021-04-18T10:37:59.370" v="825" actId="20577"/>
        <pc:sldMkLst>
          <pc:docMk/>
          <pc:sldMk cId="3703683427" sldId="283"/>
        </pc:sldMkLst>
        <pc:spChg chg="mod">
          <ac:chgData name="Gajcy Piotr" userId="ba014365-fe88-460c-b0d5-2e038e908a04" providerId="ADAL" clId="{767D0CAD-D9D2-44FE-A83E-3635E6ADB5E7}" dt="2021-04-18T10:37:59.370" v="825" actId="20577"/>
          <ac:spMkLst>
            <pc:docMk/>
            <pc:sldMk cId="3703683427" sldId="283"/>
            <ac:spMk id="6" creationId="{FE4D30C4-2F0D-406E-BB60-B0DA210B401C}"/>
          </ac:spMkLst>
        </pc:spChg>
        <pc:spChg chg="mod">
          <ac:chgData name="Gajcy Piotr" userId="ba014365-fe88-460c-b0d5-2e038e908a04" providerId="ADAL" clId="{767D0CAD-D9D2-44FE-A83E-3635E6ADB5E7}" dt="2021-04-18T10:35:39.226" v="794" actId="20577"/>
          <ac:spMkLst>
            <pc:docMk/>
            <pc:sldMk cId="3703683427" sldId="283"/>
            <ac:spMk id="7" creationId="{8C94C474-0919-4461-ADCB-D89B65F8E187}"/>
          </ac:spMkLst>
        </pc:spChg>
      </pc:sldChg>
      <pc:sldChg chg="modSp add mod">
        <pc:chgData name="Gajcy Piotr" userId="ba014365-fe88-460c-b0d5-2e038e908a04" providerId="ADAL" clId="{767D0CAD-D9D2-44FE-A83E-3635E6ADB5E7}" dt="2021-04-18T10:37:22.597" v="804" actId="6549"/>
        <pc:sldMkLst>
          <pc:docMk/>
          <pc:sldMk cId="1342887393" sldId="284"/>
        </pc:sldMkLst>
        <pc:spChg chg="mod">
          <ac:chgData name="Gajcy Piotr" userId="ba014365-fe88-460c-b0d5-2e038e908a04" providerId="ADAL" clId="{767D0CAD-D9D2-44FE-A83E-3635E6ADB5E7}" dt="2021-04-18T10:37:22.597" v="804" actId="6549"/>
          <ac:spMkLst>
            <pc:docMk/>
            <pc:sldMk cId="1342887393" sldId="284"/>
            <ac:spMk id="6" creationId="{FE4D30C4-2F0D-406E-BB60-B0DA210B401C}"/>
          </ac:spMkLst>
        </pc:spChg>
      </pc:sldChg>
      <pc:sldChg chg="addSp modSp add mod">
        <pc:chgData name="Gajcy Piotr" userId="ba014365-fe88-460c-b0d5-2e038e908a04" providerId="ADAL" clId="{767D0CAD-D9D2-44FE-A83E-3635E6ADB5E7}" dt="2021-04-18T10:39:01.747" v="837" actId="1076"/>
        <pc:sldMkLst>
          <pc:docMk/>
          <pc:sldMk cId="24427879" sldId="285"/>
        </pc:sldMkLst>
        <pc:spChg chg="mod">
          <ac:chgData name="Gajcy Piotr" userId="ba014365-fe88-460c-b0d5-2e038e908a04" providerId="ADAL" clId="{767D0CAD-D9D2-44FE-A83E-3635E6ADB5E7}" dt="2021-04-18T10:38:40.243" v="831" actId="255"/>
          <ac:spMkLst>
            <pc:docMk/>
            <pc:sldMk cId="24427879" sldId="285"/>
            <ac:spMk id="6" creationId="{FE4D30C4-2F0D-406E-BB60-B0DA210B401C}"/>
          </ac:spMkLst>
        </pc:spChg>
        <pc:picChg chg="add mod">
          <ac:chgData name="Gajcy Piotr" userId="ba014365-fe88-460c-b0d5-2e038e908a04" providerId="ADAL" clId="{767D0CAD-D9D2-44FE-A83E-3635E6ADB5E7}" dt="2021-04-18T10:39:01.747" v="837" actId="1076"/>
          <ac:picMkLst>
            <pc:docMk/>
            <pc:sldMk cId="24427879" sldId="285"/>
            <ac:picMk id="8" creationId="{0AEC2FCA-F3B6-4302-9AE7-9B4018BB7085}"/>
          </ac:picMkLst>
        </pc:picChg>
      </pc:sldChg>
      <pc:sldMasterChg chg="delSldLayout">
        <pc:chgData name="Gajcy Piotr" userId="ba014365-fe88-460c-b0d5-2e038e908a04" providerId="ADAL" clId="{767D0CAD-D9D2-44FE-A83E-3635E6ADB5E7}" dt="2021-03-26T16:48:17.064" v="520" actId="2696"/>
        <pc:sldMasterMkLst>
          <pc:docMk/>
          <pc:sldMasterMk cId="3455300574" sldId="2147483652"/>
        </pc:sldMasterMkLst>
        <pc:sldLayoutChg chg="del">
          <pc:chgData name="Gajcy Piotr" userId="ba014365-fe88-460c-b0d5-2e038e908a04" providerId="ADAL" clId="{767D0CAD-D9D2-44FE-A83E-3635E6ADB5E7}" dt="2021-03-26T16:48:17.064" v="520" actId="2696"/>
          <pc:sldLayoutMkLst>
            <pc:docMk/>
            <pc:sldMasterMk cId="3455300574" sldId="2147483652"/>
            <pc:sldLayoutMk cId="1960303471" sldId="2147483656"/>
          </pc:sldLayoutMkLst>
        </pc:sldLayoutChg>
      </pc:sldMasterChg>
    </pc:docChg>
  </pc:docChgLst>
  <pc:docChgLst>
    <pc:chgData name="Gajcy Piotr" userId="S::piotr.gajcy@student.wat.edu.pl::ba014365-fe88-460c-b0d5-2e038e908a04" providerId="AD" clId="Web-{866B6ED4-7586-FA1D-C12E-2C5BC876B0DC}"/>
    <pc:docChg chg="modSld">
      <pc:chgData name="Gajcy Piotr" userId="S::piotr.gajcy@student.wat.edu.pl::ba014365-fe88-460c-b0d5-2e038e908a04" providerId="AD" clId="Web-{866B6ED4-7586-FA1D-C12E-2C5BC876B0DC}" dt="2021-03-30T06:55:48.898" v="0" actId="1076"/>
      <pc:docMkLst>
        <pc:docMk/>
      </pc:docMkLst>
      <pc:sldChg chg="modSp">
        <pc:chgData name="Gajcy Piotr" userId="S::piotr.gajcy@student.wat.edu.pl::ba014365-fe88-460c-b0d5-2e038e908a04" providerId="AD" clId="Web-{866B6ED4-7586-FA1D-C12E-2C5BC876B0DC}" dt="2021-03-30T06:55:48.898" v="0" actId="1076"/>
        <pc:sldMkLst>
          <pc:docMk/>
          <pc:sldMk cId="2880371672" sldId="274"/>
        </pc:sldMkLst>
        <pc:picChg chg="mod">
          <ac:chgData name="Gajcy Piotr" userId="S::piotr.gajcy@student.wat.edu.pl::ba014365-fe88-460c-b0d5-2e038e908a04" providerId="AD" clId="Web-{866B6ED4-7586-FA1D-C12E-2C5BC876B0DC}" dt="2021-03-30T06:55:48.898" v="0" actId="1076"/>
          <ac:picMkLst>
            <pc:docMk/>
            <pc:sldMk cId="2880371672" sldId="274"/>
            <ac:picMk id="9" creationId="{7F6A300E-EF70-4000-B4E0-22B3E69CF03F}"/>
          </ac:picMkLst>
        </pc:picChg>
      </pc:sldChg>
    </pc:docChg>
  </pc:docChgLst>
  <pc:docChgLst>
    <pc:chgData name="Gajcy Piotr" userId="ba014365-fe88-460c-b0d5-2e038e908a04" providerId="ADAL" clId="{845BF2C9-1A1A-41C3-BC92-E74E8FAD6514}"/>
    <pc:docChg chg="custSel addSld delSld modSld">
      <pc:chgData name="Gajcy Piotr" userId="ba014365-fe88-460c-b0d5-2e038e908a04" providerId="ADAL" clId="{845BF2C9-1A1A-41C3-BC92-E74E8FAD6514}" dt="2021-05-13T17:01:18.809" v="118" actId="1076"/>
      <pc:docMkLst>
        <pc:docMk/>
      </pc:docMkLst>
      <pc:sldChg chg="modSp mod">
        <pc:chgData name="Gajcy Piotr" userId="ba014365-fe88-460c-b0d5-2e038e908a04" providerId="ADAL" clId="{845BF2C9-1A1A-41C3-BC92-E74E8FAD6514}" dt="2021-05-13T17:00:35.764" v="113" actId="404"/>
        <pc:sldMkLst>
          <pc:docMk/>
          <pc:sldMk cId="170693880" sldId="262"/>
        </pc:sldMkLst>
        <pc:spChg chg="mod">
          <ac:chgData name="Gajcy Piotr" userId="ba014365-fe88-460c-b0d5-2e038e908a04" providerId="ADAL" clId="{845BF2C9-1A1A-41C3-BC92-E74E8FAD6514}" dt="2021-05-13T17:00:35.764" v="113" actId="404"/>
          <ac:spMkLst>
            <pc:docMk/>
            <pc:sldMk cId="170693880" sldId="262"/>
            <ac:spMk id="4" creationId="{F702F712-1B48-40C0-B210-B35C60BCAC05}"/>
          </ac:spMkLst>
        </pc:spChg>
      </pc:sldChg>
      <pc:sldChg chg="addSp delSp modSp mod">
        <pc:chgData name="Gajcy Piotr" userId="ba014365-fe88-460c-b0d5-2e038e908a04" providerId="ADAL" clId="{845BF2C9-1A1A-41C3-BC92-E74E8FAD6514}" dt="2021-05-13T17:01:18.809" v="118" actId="1076"/>
        <pc:sldMkLst>
          <pc:docMk/>
          <pc:sldMk cId="3734633558" sldId="268"/>
        </pc:sldMkLst>
        <pc:picChg chg="del">
          <ac:chgData name="Gajcy Piotr" userId="ba014365-fe88-460c-b0d5-2e038e908a04" providerId="ADAL" clId="{845BF2C9-1A1A-41C3-BC92-E74E8FAD6514}" dt="2021-05-13T17:01:12.679" v="114" actId="478"/>
          <ac:picMkLst>
            <pc:docMk/>
            <pc:sldMk cId="3734633558" sldId="268"/>
            <ac:picMk id="7" creationId="{44EAC188-E52A-48F5-AC01-96E9A004AD5C}"/>
          </ac:picMkLst>
        </pc:picChg>
        <pc:picChg chg="add mod">
          <ac:chgData name="Gajcy Piotr" userId="ba014365-fe88-460c-b0d5-2e038e908a04" providerId="ADAL" clId="{845BF2C9-1A1A-41C3-BC92-E74E8FAD6514}" dt="2021-05-13T17:01:18.809" v="118" actId="1076"/>
          <ac:picMkLst>
            <pc:docMk/>
            <pc:sldMk cId="3734633558" sldId="268"/>
            <ac:picMk id="8" creationId="{E3F80412-0722-4787-A6E2-F3F78DFAD6AF}"/>
          </ac:picMkLst>
        </pc:picChg>
      </pc:sldChg>
      <pc:sldChg chg="modSp mod">
        <pc:chgData name="Gajcy Piotr" userId="ba014365-fe88-460c-b0d5-2e038e908a04" providerId="ADAL" clId="{845BF2C9-1A1A-41C3-BC92-E74E8FAD6514}" dt="2021-05-13T16:56:23.279" v="72" actId="20577"/>
        <pc:sldMkLst>
          <pc:docMk/>
          <pc:sldMk cId="2242401241" sldId="270"/>
        </pc:sldMkLst>
        <pc:spChg chg="mod">
          <ac:chgData name="Gajcy Piotr" userId="ba014365-fe88-460c-b0d5-2e038e908a04" providerId="ADAL" clId="{845BF2C9-1A1A-41C3-BC92-E74E8FAD6514}" dt="2021-05-13T16:55:11.243" v="46" actId="20578"/>
          <ac:spMkLst>
            <pc:docMk/>
            <pc:sldMk cId="2242401241" sldId="270"/>
            <ac:spMk id="5" creationId="{1168D824-A692-42AC-82E1-6404D5D397A1}"/>
          </ac:spMkLst>
        </pc:spChg>
        <pc:spChg chg="mod">
          <ac:chgData name="Gajcy Piotr" userId="ba014365-fe88-460c-b0d5-2e038e908a04" providerId="ADAL" clId="{845BF2C9-1A1A-41C3-BC92-E74E8FAD6514}" dt="2021-05-13T16:56:23.279" v="72" actId="20577"/>
          <ac:spMkLst>
            <pc:docMk/>
            <pc:sldMk cId="2242401241" sldId="270"/>
            <ac:spMk id="6" creationId="{FE4D30C4-2F0D-406E-BB60-B0DA210B401C}"/>
          </ac:spMkLst>
        </pc:spChg>
      </pc:sldChg>
      <pc:sldChg chg="del">
        <pc:chgData name="Gajcy Piotr" userId="ba014365-fe88-460c-b0d5-2e038e908a04" providerId="ADAL" clId="{845BF2C9-1A1A-41C3-BC92-E74E8FAD6514}" dt="2021-05-13T16:51:42.057" v="12" actId="47"/>
        <pc:sldMkLst>
          <pc:docMk/>
          <pc:sldMk cId="2726998220" sldId="276"/>
        </pc:sldMkLst>
      </pc:sldChg>
      <pc:sldChg chg="addSp delSp modSp mod">
        <pc:chgData name="Gajcy Piotr" userId="ba014365-fe88-460c-b0d5-2e038e908a04" providerId="ADAL" clId="{845BF2C9-1A1A-41C3-BC92-E74E8FAD6514}" dt="2021-05-13T16:51:29.005" v="11" actId="1076"/>
        <pc:sldMkLst>
          <pc:docMk/>
          <pc:sldMk cId="3903191993" sldId="277"/>
        </pc:sldMkLst>
        <pc:spChg chg="mod">
          <ac:chgData name="Gajcy Piotr" userId="ba014365-fe88-460c-b0d5-2e038e908a04" providerId="ADAL" clId="{845BF2C9-1A1A-41C3-BC92-E74E8FAD6514}" dt="2021-05-13T16:51:22.120" v="8" actId="20577"/>
          <ac:spMkLst>
            <pc:docMk/>
            <pc:sldMk cId="3903191993" sldId="277"/>
            <ac:spMk id="5" creationId="{1168D824-A692-42AC-82E1-6404D5D397A1}"/>
          </ac:spMkLst>
        </pc:spChg>
        <pc:picChg chg="del">
          <ac:chgData name="Gajcy Piotr" userId="ba014365-fe88-460c-b0d5-2e038e908a04" providerId="ADAL" clId="{845BF2C9-1A1A-41C3-BC92-E74E8FAD6514}" dt="2021-05-13T16:51:17.002" v="0" actId="478"/>
          <ac:picMkLst>
            <pc:docMk/>
            <pc:sldMk cId="3903191993" sldId="277"/>
            <ac:picMk id="7" creationId="{8EDDF26D-ABA9-46BF-BB47-A6AA6DA838F9}"/>
          </ac:picMkLst>
        </pc:picChg>
        <pc:picChg chg="add mod">
          <ac:chgData name="Gajcy Piotr" userId="ba014365-fe88-460c-b0d5-2e038e908a04" providerId="ADAL" clId="{845BF2C9-1A1A-41C3-BC92-E74E8FAD6514}" dt="2021-05-13T16:51:29.005" v="11" actId="1076"/>
          <ac:picMkLst>
            <pc:docMk/>
            <pc:sldMk cId="3903191993" sldId="277"/>
            <ac:picMk id="8" creationId="{86DE22BA-C78B-4764-8D16-E65AB939E7C8}"/>
          </ac:picMkLst>
        </pc:picChg>
      </pc:sldChg>
      <pc:sldChg chg="addSp delSp modSp mod">
        <pc:chgData name="Gajcy Piotr" userId="ba014365-fe88-460c-b0d5-2e038e908a04" providerId="ADAL" clId="{845BF2C9-1A1A-41C3-BC92-E74E8FAD6514}" dt="2021-05-13T16:54:28.410" v="44" actId="14100"/>
        <pc:sldMkLst>
          <pc:docMk/>
          <pc:sldMk cId="24427879" sldId="285"/>
        </pc:sldMkLst>
        <pc:spChg chg="mod">
          <ac:chgData name="Gajcy Piotr" userId="ba014365-fe88-460c-b0d5-2e038e908a04" providerId="ADAL" clId="{845BF2C9-1A1A-41C3-BC92-E74E8FAD6514}" dt="2021-05-13T16:54:23.050" v="42" actId="20577"/>
          <ac:spMkLst>
            <pc:docMk/>
            <pc:sldMk cId="24427879" sldId="285"/>
            <ac:spMk id="6" creationId="{FE4D30C4-2F0D-406E-BB60-B0DA210B401C}"/>
          </ac:spMkLst>
        </pc:spChg>
        <pc:picChg chg="del">
          <ac:chgData name="Gajcy Piotr" userId="ba014365-fe88-460c-b0d5-2e038e908a04" providerId="ADAL" clId="{845BF2C9-1A1A-41C3-BC92-E74E8FAD6514}" dt="2021-05-13T16:52:19.919" v="13" actId="478"/>
          <ac:picMkLst>
            <pc:docMk/>
            <pc:sldMk cId="24427879" sldId="285"/>
            <ac:picMk id="8" creationId="{0AEC2FCA-F3B6-4302-9AE7-9B4018BB7085}"/>
          </ac:picMkLst>
        </pc:picChg>
        <pc:picChg chg="add mod">
          <ac:chgData name="Gajcy Piotr" userId="ba014365-fe88-460c-b0d5-2e038e908a04" providerId="ADAL" clId="{845BF2C9-1A1A-41C3-BC92-E74E8FAD6514}" dt="2021-05-13T16:54:28.410" v="44" actId="14100"/>
          <ac:picMkLst>
            <pc:docMk/>
            <pc:sldMk cId="24427879" sldId="285"/>
            <ac:picMk id="9" creationId="{4D004CC4-F01E-41F5-8F89-AA40B8793AE8}"/>
          </ac:picMkLst>
        </pc:picChg>
      </pc:sldChg>
      <pc:sldChg chg="addSp modSp add mod">
        <pc:chgData name="Gajcy Piotr" userId="ba014365-fe88-460c-b0d5-2e038e908a04" providerId="ADAL" clId="{845BF2C9-1A1A-41C3-BC92-E74E8FAD6514}" dt="2021-05-13T16:57:44.912" v="94" actId="14100"/>
        <pc:sldMkLst>
          <pc:docMk/>
          <pc:sldMk cId="4092290308" sldId="286"/>
        </pc:sldMkLst>
        <pc:spChg chg="mod">
          <ac:chgData name="Gajcy Piotr" userId="ba014365-fe88-460c-b0d5-2e038e908a04" providerId="ADAL" clId="{845BF2C9-1A1A-41C3-BC92-E74E8FAD6514}" dt="2021-05-13T16:56:58.592" v="77" actId="20577"/>
          <ac:spMkLst>
            <pc:docMk/>
            <pc:sldMk cId="4092290308" sldId="286"/>
            <ac:spMk id="5" creationId="{1168D824-A692-42AC-82E1-6404D5D397A1}"/>
          </ac:spMkLst>
        </pc:spChg>
        <pc:spChg chg="mod">
          <ac:chgData name="Gajcy Piotr" userId="ba014365-fe88-460c-b0d5-2e038e908a04" providerId="ADAL" clId="{845BF2C9-1A1A-41C3-BC92-E74E8FAD6514}" dt="2021-05-13T16:56:57.479" v="76" actId="5793"/>
          <ac:spMkLst>
            <pc:docMk/>
            <pc:sldMk cId="4092290308" sldId="286"/>
            <ac:spMk id="6" creationId="{FE4D30C4-2F0D-406E-BB60-B0DA210B401C}"/>
          </ac:spMkLst>
        </pc:spChg>
        <pc:picChg chg="add mod">
          <ac:chgData name="Gajcy Piotr" userId="ba014365-fe88-460c-b0d5-2e038e908a04" providerId="ADAL" clId="{845BF2C9-1A1A-41C3-BC92-E74E8FAD6514}" dt="2021-05-13T16:57:44.912" v="94" actId="14100"/>
          <ac:picMkLst>
            <pc:docMk/>
            <pc:sldMk cId="4092290308" sldId="286"/>
            <ac:picMk id="7" creationId="{FCD32E81-5B38-4D46-AF66-4D91B1B02B91}"/>
          </ac:picMkLst>
        </pc:picChg>
        <pc:picChg chg="add mod">
          <ac:chgData name="Gajcy Piotr" userId="ba014365-fe88-460c-b0d5-2e038e908a04" providerId="ADAL" clId="{845BF2C9-1A1A-41C3-BC92-E74E8FAD6514}" dt="2021-05-13T16:57:41.085" v="92" actId="1076"/>
          <ac:picMkLst>
            <pc:docMk/>
            <pc:sldMk cId="4092290308" sldId="286"/>
            <ac:picMk id="8" creationId="{99234FC5-0E59-446F-8973-5755608906ED}"/>
          </ac:picMkLst>
        </pc:picChg>
      </pc:sldChg>
      <pc:sldChg chg="addSp modSp add mod">
        <pc:chgData name="Gajcy Piotr" userId="ba014365-fe88-460c-b0d5-2e038e908a04" providerId="ADAL" clId="{845BF2C9-1A1A-41C3-BC92-E74E8FAD6514}" dt="2021-05-13T16:59:27.716" v="108" actId="14100"/>
        <pc:sldMkLst>
          <pc:docMk/>
          <pc:sldMk cId="117411468" sldId="287"/>
        </pc:sldMkLst>
        <pc:spChg chg="mod">
          <ac:chgData name="Gajcy Piotr" userId="ba014365-fe88-460c-b0d5-2e038e908a04" providerId="ADAL" clId="{845BF2C9-1A1A-41C3-BC92-E74E8FAD6514}" dt="2021-05-13T16:58:54.134" v="96" actId="20577"/>
          <ac:spMkLst>
            <pc:docMk/>
            <pc:sldMk cId="117411468" sldId="287"/>
            <ac:spMk id="5" creationId="{1168D824-A692-42AC-82E1-6404D5D397A1}"/>
          </ac:spMkLst>
        </pc:spChg>
        <pc:spChg chg="mod">
          <ac:chgData name="Gajcy Piotr" userId="ba014365-fe88-460c-b0d5-2e038e908a04" providerId="ADAL" clId="{845BF2C9-1A1A-41C3-BC92-E74E8FAD6514}" dt="2021-05-13T16:58:52.561" v="95" actId="20577"/>
          <ac:spMkLst>
            <pc:docMk/>
            <pc:sldMk cId="117411468" sldId="287"/>
            <ac:spMk id="6" creationId="{FE4D30C4-2F0D-406E-BB60-B0DA210B401C}"/>
          </ac:spMkLst>
        </pc:spChg>
        <pc:picChg chg="add mod">
          <ac:chgData name="Gajcy Piotr" userId="ba014365-fe88-460c-b0d5-2e038e908a04" providerId="ADAL" clId="{845BF2C9-1A1A-41C3-BC92-E74E8FAD6514}" dt="2021-05-13T16:59:19.698" v="105" actId="1076"/>
          <ac:picMkLst>
            <pc:docMk/>
            <pc:sldMk cId="117411468" sldId="287"/>
            <ac:picMk id="7" creationId="{61F3C179-7106-4D50-A57F-E650E70D6B84}"/>
          </ac:picMkLst>
        </pc:picChg>
        <pc:picChg chg="add mod">
          <ac:chgData name="Gajcy Piotr" userId="ba014365-fe88-460c-b0d5-2e038e908a04" providerId="ADAL" clId="{845BF2C9-1A1A-41C3-BC92-E74E8FAD6514}" dt="2021-05-13T16:59:27.716" v="108" actId="14100"/>
          <ac:picMkLst>
            <pc:docMk/>
            <pc:sldMk cId="117411468" sldId="287"/>
            <ac:picMk id="8" creationId="{7559FB60-DEAA-40F2-ACB1-B9345148A9B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33245-FEDE-4648-BAEB-68AB7191764E}" type="datetimeFigureOut">
              <a:rPr lang="pl-PL" smtClean="0"/>
              <a:pPr/>
              <a:t>13.05.2021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79450" y="4778375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710530-2CE4-442A-856E-9971F997FE63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21463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kład niestandard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478F42B-C821-4A7C-B27A-62041884EE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l-PL" dirty="0"/>
              <a:t>Tytuł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77996740-AF37-49DE-A6A9-115FF0423B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D8F38-83E1-4766-9FF8-B178CB7DCF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7" name="Symbol zastępczy tekstu 6">
            <a:extLst>
              <a:ext uri="{FF2B5EF4-FFF2-40B4-BE49-F238E27FC236}">
                <a16:creationId xmlns:a16="http://schemas.microsoft.com/office/drawing/2014/main" id="{EBA077D0-6C10-48E2-8119-0EAD0BEBA4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555750"/>
            <a:ext cx="11472862" cy="49403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600"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Tekst</a:t>
            </a:r>
          </a:p>
          <a:p>
            <a:pPr lvl="1"/>
            <a:r>
              <a:rPr lang="pl-PL" dirty="0"/>
              <a:t>Podpunkt</a:t>
            </a:r>
          </a:p>
        </p:txBody>
      </p:sp>
      <p:sp>
        <p:nvSpPr>
          <p:cNvPr id="9" name="Symbol zastępczy tekstu 7">
            <a:extLst>
              <a:ext uri="{FF2B5EF4-FFF2-40B4-BE49-F238E27FC236}">
                <a16:creationId xmlns:a16="http://schemas.microsoft.com/office/drawing/2014/main" id="{2DCD6B2B-B9E6-4A9E-BFAB-B67902AFAA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0363" y="1123950"/>
            <a:ext cx="11472862" cy="307777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pPr lvl="0"/>
            <a:r>
              <a:rPr lang="pl-PL" dirty="0"/>
              <a:t>Podtytuł</a:t>
            </a:r>
          </a:p>
        </p:txBody>
      </p:sp>
    </p:spTree>
    <p:extLst>
      <p:ext uri="{BB962C8B-B14F-4D97-AF65-F5344CB8AC3E}">
        <p14:creationId xmlns:p14="http://schemas.microsoft.com/office/powerpoint/2010/main" val="1483904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Układ niestandard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478F42B-C821-4A7C-B27A-62041884EE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5480" y="66834"/>
            <a:ext cx="10412808" cy="553998"/>
          </a:xfrm>
        </p:spPr>
        <p:txBody>
          <a:bodyPr/>
          <a:lstStyle/>
          <a:p>
            <a:r>
              <a:rPr lang="pl-PL" dirty="0"/>
              <a:t>Tytuł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77996740-AF37-49DE-A6A9-115FF0423B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D8F38-83E1-4766-9FF8-B178CB7DCF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5" name="Symbol zastępczy tekstu 17">
            <a:extLst>
              <a:ext uri="{FF2B5EF4-FFF2-40B4-BE49-F238E27FC236}">
                <a16:creationId xmlns:a16="http://schemas.microsoft.com/office/drawing/2014/main" id="{C1599D91-CB84-480E-9B16-0240ABE97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363" y="1123950"/>
            <a:ext cx="11472862" cy="30777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pl-PL" dirty="0"/>
              <a:t>Podtytuł</a:t>
            </a:r>
          </a:p>
        </p:txBody>
      </p:sp>
      <p:sp>
        <p:nvSpPr>
          <p:cNvPr id="7" name="Symbol zastępczy tekstu 6">
            <a:extLst>
              <a:ext uri="{FF2B5EF4-FFF2-40B4-BE49-F238E27FC236}">
                <a16:creationId xmlns:a16="http://schemas.microsoft.com/office/drawing/2014/main" id="{EBA077D0-6C10-48E2-8119-0EAD0BEBA4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555750"/>
            <a:ext cx="5551487" cy="49403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600"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Tekst</a:t>
            </a:r>
          </a:p>
          <a:p>
            <a:pPr lvl="1"/>
            <a:r>
              <a:rPr lang="pl-PL" dirty="0"/>
              <a:t>Podpunkt</a:t>
            </a:r>
          </a:p>
        </p:txBody>
      </p:sp>
      <p:sp>
        <p:nvSpPr>
          <p:cNvPr id="13" name="Symbol zastępczy obrazu 12">
            <a:extLst>
              <a:ext uri="{FF2B5EF4-FFF2-40B4-BE49-F238E27FC236}">
                <a16:creationId xmlns:a16="http://schemas.microsoft.com/office/drawing/2014/main" id="{63960F13-4F3C-425C-A969-567B8A7201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77088" y="1555750"/>
            <a:ext cx="5551200" cy="4940300"/>
          </a:xfrm>
        </p:spPr>
        <p:txBody>
          <a:bodyPr>
            <a:noAutofit/>
          </a:bodyPr>
          <a:lstStyle>
            <a:lvl1pPr>
              <a:defRPr sz="1600" b="0"/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56421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B442222-C138-4373-93B9-0EC34765C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6C618AFC-518E-4467-A648-8F4C910156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4FC665B-12F6-4212-822F-6B2D99880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AFA-8656-4FED-9693-E314ED70D877}" type="datetimeFigureOut">
              <a:rPr lang="pl-PL" smtClean="0"/>
              <a:t>13.05.2021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D69526B-09C3-4564-B493-64DAE6C33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908DC89-14C7-44DF-97AF-A0A948C72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4B9CA-8928-44DA-AC12-2D26F4CF8FC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82721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kład niestandard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478F42B-C821-4A7C-B27A-62041884EE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l-PL" dirty="0"/>
              <a:t>Tytuł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77996740-AF37-49DE-A6A9-115FF0423B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D8F38-83E1-4766-9FF8-B178CB7DCF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5" name="Symbol zastępczy tekstu 17">
            <a:extLst>
              <a:ext uri="{FF2B5EF4-FFF2-40B4-BE49-F238E27FC236}">
                <a16:creationId xmlns:a16="http://schemas.microsoft.com/office/drawing/2014/main" id="{C1599D91-CB84-480E-9B16-0240ABE97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363" y="1123950"/>
            <a:ext cx="11472862" cy="30777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pl-PL" dirty="0"/>
              <a:t>Podtytuł</a:t>
            </a:r>
          </a:p>
        </p:txBody>
      </p:sp>
      <p:sp>
        <p:nvSpPr>
          <p:cNvPr id="7" name="Symbol zastępczy tekstu 6">
            <a:extLst>
              <a:ext uri="{FF2B5EF4-FFF2-40B4-BE49-F238E27FC236}">
                <a16:creationId xmlns:a16="http://schemas.microsoft.com/office/drawing/2014/main" id="{EBA077D0-6C10-48E2-8119-0EAD0BEBA4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555750"/>
            <a:ext cx="11472862" cy="49403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tx1"/>
                </a:solidFill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6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Tekst</a:t>
            </a:r>
          </a:p>
          <a:p>
            <a:pPr lvl="1"/>
            <a:r>
              <a:rPr lang="pl-PL" dirty="0"/>
              <a:t>Podpunkt</a:t>
            </a:r>
          </a:p>
        </p:txBody>
      </p:sp>
    </p:spTree>
    <p:extLst>
      <p:ext uri="{BB962C8B-B14F-4D97-AF65-F5344CB8AC3E}">
        <p14:creationId xmlns:p14="http://schemas.microsoft.com/office/powerpoint/2010/main" val="3829558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Układ niestandard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478F42B-C821-4A7C-B27A-62041884EE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5480" y="66834"/>
            <a:ext cx="10412808" cy="553998"/>
          </a:xfrm>
        </p:spPr>
        <p:txBody>
          <a:bodyPr/>
          <a:lstStyle/>
          <a:p>
            <a:r>
              <a:rPr lang="pl-PL" dirty="0"/>
              <a:t>Tytuł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77996740-AF37-49DE-A6A9-115FF0423B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D8F38-83E1-4766-9FF8-B178CB7DCF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5" name="Symbol zastępczy tekstu 17">
            <a:extLst>
              <a:ext uri="{FF2B5EF4-FFF2-40B4-BE49-F238E27FC236}">
                <a16:creationId xmlns:a16="http://schemas.microsoft.com/office/drawing/2014/main" id="{C1599D91-CB84-480E-9B16-0240ABE97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363" y="1123950"/>
            <a:ext cx="11472862" cy="30777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pl-PL" dirty="0"/>
              <a:t>Podtytuł</a:t>
            </a:r>
          </a:p>
        </p:txBody>
      </p:sp>
      <p:sp>
        <p:nvSpPr>
          <p:cNvPr id="7" name="Symbol zastępczy tekstu 6">
            <a:extLst>
              <a:ext uri="{FF2B5EF4-FFF2-40B4-BE49-F238E27FC236}">
                <a16:creationId xmlns:a16="http://schemas.microsoft.com/office/drawing/2014/main" id="{EBA077D0-6C10-48E2-8119-0EAD0BEBA4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555750"/>
            <a:ext cx="5551487" cy="49403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tx1"/>
                </a:solidFill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6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Tekst</a:t>
            </a:r>
          </a:p>
          <a:p>
            <a:pPr lvl="1"/>
            <a:r>
              <a:rPr lang="pl-PL" dirty="0"/>
              <a:t>Podpunkt</a:t>
            </a:r>
          </a:p>
        </p:txBody>
      </p:sp>
      <p:sp>
        <p:nvSpPr>
          <p:cNvPr id="13" name="Symbol zastępczy obrazu 12">
            <a:extLst>
              <a:ext uri="{FF2B5EF4-FFF2-40B4-BE49-F238E27FC236}">
                <a16:creationId xmlns:a16="http://schemas.microsoft.com/office/drawing/2014/main" id="{63960F13-4F3C-425C-A969-567B8A7201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77088" y="1555750"/>
            <a:ext cx="5551200" cy="4940300"/>
          </a:xfrm>
        </p:spPr>
        <p:txBody>
          <a:bodyPr>
            <a:noAutofit/>
          </a:bodyPr>
          <a:lstStyle>
            <a:lvl1pPr>
              <a:defRPr sz="1600" b="0">
                <a:solidFill>
                  <a:schemeClr val="tx1"/>
                </a:solidFill>
              </a:defRPr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295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>
            <a:extLst>
              <a:ext uri="{FF2B5EF4-FFF2-40B4-BE49-F238E27FC236}">
                <a16:creationId xmlns:a16="http://schemas.microsoft.com/office/drawing/2014/main" id="{2A9C3B57-4141-415D-8ED6-637BBD653BA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48165"/>
          </a:xfrm>
          <a:prstGeom prst="rect">
            <a:avLst/>
          </a:prstGeom>
        </p:spPr>
      </p:pic>
      <p:sp>
        <p:nvSpPr>
          <p:cNvPr id="15" name="Symbol zastępczy tytułu 14">
            <a:extLst>
              <a:ext uri="{FF2B5EF4-FFF2-40B4-BE49-F238E27FC236}">
                <a16:creationId xmlns:a16="http://schemas.microsoft.com/office/drawing/2014/main" id="{16391288-3449-44FC-99F8-73298A154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480" y="66834"/>
            <a:ext cx="10412808" cy="55399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pl-PL" dirty="0"/>
              <a:t>Tytuł</a:t>
            </a:r>
          </a:p>
        </p:txBody>
      </p:sp>
      <p:sp>
        <p:nvSpPr>
          <p:cNvPr id="16" name="Symbol zastępczy stopki 15">
            <a:extLst>
              <a:ext uri="{FF2B5EF4-FFF2-40B4-BE49-F238E27FC236}">
                <a16:creationId xmlns:a16="http://schemas.microsoft.com/office/drawing/2014/main" id="{6E6FCB66-8DBE-4BD4-8C34-863F617523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363" y="6601056"/>
            <a:ext cx="7798717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7" name="Symbol zastępczy numeru slajdu 16">
            <a:extLst>
              <a:ext uri="{FF2B5EF4-FFF2-40B4-BE49-F238E27FC236}">
                <a16:creationId xmlns:a16="http://schemas.microsoft.com/office/drawing/2014/main" id="{7C6A5734-7F43-4ECA-B7BE-779ACB97A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48288" y="6601056"/>
            <a:ext cx="1080000" cy="153888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D7F85CA-8AD1-4E75-84E8-FB28A50E83D0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18" name="Symbol zastępczy tekstu 17">
            <a:extLst>
              <a:ext uri="{FF2B5EF4-FFF2-40B4-BE49-F238E27FC236}">
                <a16:creationId xmlns:a16="http://schemas.microsoft.com/office/drawing/2014/main" id="{B76E86A9-B9DA-40F0-8C3A-B7566DA9F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363" y="1123950"/>
            <a:ext cx="11472862" cy="30777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pl-PL" dirty="0"/>
              <a:t>Podtytuł</a:t>
            </a:r>
          </a:p>
        </p:txBody>
      </p:sp>
    </p:spTree>
    <p:extLst>
      <p:ext uri="{BB962C8B-B14F-4D97-AF65-F5344CB8AC3E}">
        <p14:creationId xmlns:p14="http://schemas.microsoft.com/office/powerpoint/2010/main" val="4124879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5" r:id="rId3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rgbClr val="00562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WATstyle" panose="020F0502020204030203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0"/>
        </a:spcBef>
        <a:buFont typeface="Arial" panose="020B0604020202020204" pitchFamily="34" charset="0"/>
        <a:buNone/>
        <a:defRPr sz="2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92" userDrawn="1">
          <p15:clr>
            <a:srgbClr val="F26B43"/>
          </p15:clr>
        </p15:guide>
        <p15:guide id="2" pos="227" userDrawn="1">
          <p15:clr>
            <a:srgbClr val="F26B43"/>
          </p15:clr>
        </p15:guide>
        <p15:guide id="3" pos="7454" userDrawn="1">
          <p15:clr>
            <a:srgbClr val="F26B43"/>
          </p15:clr>
        </p15:guide>
        <p15:guide id="4" orient="horz" pos="708" userDrawn="1">
          <p15:clr>
            <a:srgbClr val="F26B43"/>
          </p15:clr>
        </p15:guide>
        <p15:guide id="5" orient="horz" pos="9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>
            <a:extLst>
              <a:ext uri="{FF2B5EF4-FFF2-40B4-BE49-F238E27FC236}">
                <a16:creationId xmlns:a16="http://schemas.microsoft.com/office/drawing/2014/main" id="{2A9C3B57-4141-415D-8ED6-637BBD653B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48165"/>
          </a:xfrm>
          <a:prstGeom prst="rect">
            <a:avLst/>
          </a:prstGeom>
        </p:spPr>
      </p:pic>
      <p:sp>
        <p:nvSpPr>
          <p:cNvPr id="15" name="Symbol zastępczy tytułu 14">
            <a:extLst>
              <a:ext uri="{FF2B5EF4-FFF2-40B4-BE49-F238E27FC236}">
                <a16:creationId xmlns:a16="http://schemas.microsoft.com/office/drawing/2014/main" id="{16391288-3449-44FC-99F8-73298A154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480" y="66834"/>
            <a:ext cx="10412808" cy="55399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pl-PL" dirty="0"/>
              <a:t>Tytuł</a:t>
            </a:r>
          </a:p>
        </p:txBody>
      </p:sp>
      <p:sp>
        <p:nvSpPr>
          <p:cNvPr id="16" name="Symbol zastępczy stopki 15">
            <a:extLst>
              <a:ext uri="{FF2B5EF4-FFF2-40B4-BE49-F238E27FC236}">
                <a16:creationId xmlns:a16="http://schemas.microsoft.com/office/drawing/2014/main" id="{6E6FCB66-8DBE-4BD4-8C34-863F617523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363" y="6601056"/>
            <a:ext cx="7798717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7" name="Symbol zastępczy numeru slajdu 16">
            <a:extLst>
              <a:ext uri="{FF2B5EF4-FFF2-40B4-BE49-F238E27FC236}">
                <a16:creationId xmlns:a16="http://schemas.microsoft.com/office/drawing/2014/main" id="{7C6A5734-7F43-4ECA-B7BE-779ACB97A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48288" y="6601056"/>
            <a:ext cx="1080000" cy="153888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D7F85CA-8AD1-4E75-84E8-FB28A50E83D0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18" name="Symbol zastępczy tekstu 17">
            <a:extLst>
              <a:ext uri="{FF2B5EF4-FFF2-40B4-BE49-F238E27FC236}">
                <a16:creationId xmlns:a16="http://schemas.microsoft.com/office/drawing/2014/main" id="{B76E86A9-B9DA-40F0-8C3A-B7566DA9F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363" y="1123950"/>
            <a:ext cx="11472862" cy="30777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pl-PL" dirty="0"/>
              <a:t>Podtytuł</a:t>
            </a:r>
          </a:p>
        </p:txBody>
      </p:sp>
    </p:spTree>
    <p:extLst>
      <p:ext uri="{BB962C8B-B14F-4D97-AF65-F5344CB8AC3E}">
        <p14:creationId xmlns:p14="http://schemas.microsoft.com/office/powerpoint/2010/main" val="3455300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rgbClr val="00562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WATstyle" panose="020F0502020204030203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92" userDrawn="1">
          <p15:clr>
            <a:srgbClr val="F26B43"/>
          </p15:clr>
        </p15:guide>
        <p15:guide id="2" pos="227" userDrawn="1">
          <p15:clr>
            <a:srgbClr val="F26B43"/>
          </p15:clr>
        </p15:guide>
        <p15:guide id="3" pos="7454" userDrawn="1">
          <p15:clr>
            <a:srgbClr val="F26B43"/>
          </p15:clr>
        </p15:guide>
        <p15:guide id="4" orient="horz" pos="708" userDrawn="1">
          <p15:clr>
            <a:srgbClr val="F26B43"/>
          </p15:clr>
        </p15:guide>
        <p15:guide id="5" orient="horz" pos="9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2BF96B8-A131-41BB-976E-47CC3F57CD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363" y="1555750"/>
            <a:ext cx="11472862" cy="1354217"/>
          </a:xfrm>
        </p:spPr>
        <p:txBody>
          <a:bodyPr wrap="square" anchor="t">
            <a:spAutoFit/>
          </a:bodyPr>
          <a:lstStyle/>
          <a:p>
            <a:pPr algn="l"/>
            <a:r>
              <a:rPr lang="pl-PL" sz="4400" b="0" i="0" dirty="0">
                <a:solidFill>
                  <a:schemeClr val="bg1"/>
                </a:solidFill>
                <a:effectLst/>
              </a:rPr>
              <a:t>Bezprzewodowy rozproszony system pomiaru warunków środowiskowych</a:t>
            </a:r>
            <a:r>
              <a:rPr lang="pl-PL" sz="4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20DB5E5A-821C-4356-AF2F-365F0E1D7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569" y="5295721"/>
            <a:ext cx="11472862" cy="1200329"/>
          </a:xfrm>
        </p:spPr>
        <p:txBody>
          <a:bodyPr wrap="square">
            <a:spAutoFit/>
          </a:bodyPr>
          <a:lstStyle/>
          <a:p>
            <a:pPr algn="r">
              <a:spcAft>
                <a:spcPts val="1200"/>
              </a:spcAft>
            </a:pPr>
            <a:r>
              <a:rPr lang="pl-PL" sz="2800" b="0" i="0" dirty="0">
                <a:effectLst/>
                <a:latin typeface="WATstyle" panose="020F0502020204030203"/>
              </a:rPr>
              <a:t>inż. Piotr Gajcy</a:t>
            </a:r>
          </a:p>
          <a:p>
            <a:pPr algn="r"/>
            <a:r>
              <a:rPr lang="pl-PL" sz="2000" dirty="0">
                <a:latin typeface="WATstyle" panose="020F0502020204030203"/>
              </a:rPr>
              <a:t>Promotor pracy:</a:t>
            </a:r>
          </a:p>
          <a:p>
            <a:pPr algn="r"/>
            <a:r>
              <a:rPr lang="pl-PL" sz="2000" dirty="0">
                <a:latin typeface="WATstyle" panose="020F0502020204030203"/>
              </a:rPr>
              <a:t>ppłk dr inż. Tadeusz Sondej</a:t>
            </a:r>
          </a:p>
        </p:txBody>
      </p:sp>
    </p:spTree>
    <p:extLst>
      <p:ext uri="{BB962C8B-B14F-4D97-AF65-F5344CB8AC3E}">
        <p14:creationId xmlns:p14="http://schemas.microsoft.com/office/powerpoint/2010/main" val="2031145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19889CF-B9CE-4068-BD8B-1DA3D4A33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Projekt i wykonanie modelu systemu pomiarowego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50ABD5B5-4CBF-486C-ABE4-7F97DA8329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35568CE5-1792-44D8-8506-A466051BED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10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6B635AF1-1534-4A57-A230-8C83D6638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Dalsze kroki</a:t>
            </a:r>
          </a:p>
        </p:txBody>
      </p:sp>
      <p:sp>
        <p:nvSpPr>
          <p:cNvPr id="14" name="Symbol zastępczy tekstu 13">
            <a:extLst>
              <a:ext uri="{FF2B5EF4-FFF2-40B4-BE49-F238E27FC236}">
                <a16:creationId xmlns:a16="http://schemas.microsoft.com/office/drawing/2014/main" id="{A258DFA2-2E2B-4D76-8DD3-2F9049BE52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7" name="Obraz 6" descr="Obraz zawierający sprzęt elektroniczny, obwód&#10;&#10;Opis wygenerowany automatycznie">
            <a:extLst>
              <a:ext uri="{FF2B5EF4-FFF2-40B4-BE49-F238E27FC236}">
                <a16:creationId xmlns:a16="http://schemas.microsoft.com/office/drawing/2014/main" id="{4D83E4BF-5718-40E5-8E2C-1EEE430F25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23392" y="1628800"/>
            <a:ext cx="7168119" cy="4032067"/>
          </a:xfrm>
          <a:prstGeom prst="rect">
            <a:avLst/>
          </a:prstGeom>
        </p:spPr>
      </p:pic>
      <p:pic>
        <p:nvPicPr>
          <p:cNvPr id="9" name="Obraz 8" descr="Obraz zawierający sprzęt elektroniczny&#10;&#10;Opis wygenerowany automatycznie">
            <a:extLst>
              <a:ext uri="{FF2B5EF4-FFF2-40B4-BE49-F238E27FC236}">
                <a16:creationId xmlns:a16="http://schemas.microsoft.com/office/drawing/2014/main" id="{4A4F3B40-AB1B-49DC-AA9F-C2CC1CD229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82" t="22286" r="56615" b="15764"/>
          <a:stretch/>
        </p:blipFill>
        <p:spPr>
          <a:xfrm rot="16200000">
            <a:off x="7520785" y="2609131"/>
            <a:ext cx="2872590" cy="457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244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Projekt i wykonanie modelu systemu pomiarowego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11</a:t>
            </a:fld>
            <a:endParaRPr lang="pl-PL"/>
          </a:p>
        </p:txBody>
      </p:sp>
      <p:pic>
        <p:nvPicPr>
          <p:cNvPr id="8" name="Symbol zastępczy zawartości 7" descr="Obraz zawierający sprzęt elektroniczny&#10;&#10;Opis wygenerowany automatycznie">
            <a:extLst>
              <a:ext uri="{FF2B5EF4-FFF2-40B4-BE49-F238E27FC236}">
                <a16:creationId xmlns:a16="http://schemas.microsoft.com/office/drawing/2014/main" id="{7314D866-D48B-4CD2-82BA-50627D86E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2" y="980728"/>
            <a:ext cx="9931844" cy="5586664"/>
          </a:xfrm>
        </p:spPr>
      </p:pic>
    </p:spTree>
    <p:extLst>
      <p:ext uri="{BB962C8B-B14F-4D97-AF65-F5344CB8AC3E}">
        <p14:creationId xmlns:p14="http://schemas.microsoft.com/office/powerpoint/2010/main" val="2969951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numCol="2"/>
          <a:lstStyle/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#include &lt;</a:t>
            </a:r>
            <a:r>
              <a:rPr lang="pl-PL" sz="800" dirty="0" err="1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Wire.h</a:t>
            </a: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&gt;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#include &lt;</a:t>
            </a:r>
            <a:r>
              <a:rPr lang="pl-PL" sz="800" dirty="0" err="1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BLEDevice.h</a:t>
            </a: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&gt;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#include &lt;</a:t>
            </a:r>
            <a:r>
              <a:rPr lang="pl-PL" sz="800" dirty="0" err="1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BLEUtils.h</a:t>
            </a: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&gt;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#include &lt;</a:t>
            </a:r>
            <a:r>
              <a:rPr lang="pl-PL" sz="800" dirty="0" err="1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BLEServer.h</a:t>
            </a: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&gt;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#include &lt;</a:t>
            </a:r>
            <a:r>
              <a:rPr lang="pl-PL" sz="800" dirty="0" err="1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Adafruit_Sensor.h</a:t>
            </a: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&gt;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#include &lt;Adafruit_BME280.h&gt;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#define SERVICE_UUID        "4fafc201-1fb5-459e-8fcc-c5c9c331914b"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#define CHARACTERISTIC_UUID "beb5483e-36e1-4688-b7f5-ea07361b26a8"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Adafruit_BME280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bme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// I2C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unsigned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8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long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delayTime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void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setup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begin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9600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b="1" dirty="0" err="1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while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(!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Serial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8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unsigned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status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status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bme</a:t>
            </a:r>
            <a:r>
              <a:rPr lang="pl-PL" sz="800" b="1" dirty="0" err="1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begin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b="1" dirty="0" err="1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if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(!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status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"Czujnik BME280 nie wykryty!"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b="1" dirty="0" err="1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while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10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delayTime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1000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delayTime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*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void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loop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8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float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temperature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pressure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humidity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BLEDevice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::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init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"Sensor_1"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BLEServer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*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pServer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BLEDevice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::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createServer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BLEService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*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pService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pServer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-&gt;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createService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SERVICE_UUID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BLECharacteristic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*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pCharacteristic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=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pService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-&gt;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createCharacteristic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                                 CHARACTERISTIC_UUID,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                             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BLECharacteristic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::PROPERTY_READ |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                             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BLECharacteristic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::PROPERTY_WRITE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                               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pCharacteristic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-&gt;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setValue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("test sensora 1");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pService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-&gt;start();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BLEAdvertising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*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pAdvertising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=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BLEDevice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::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getAdvertising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pAdvertising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-&gt;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addServiceUUID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(SERVICE_UUID);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pAdvertising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-&gt;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setScanResponse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true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pAdvertising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-&gt;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setMinPreferred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(0x06);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pAdvertising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-&gt;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setMinPreferred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(0x12);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while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(1) 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printValues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(); //for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debug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pAdvertising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-&gt;stop();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temperature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=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bme.readTemperature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pressure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bme.readPressure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 / 100.0F;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humidity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bme.readHumidity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char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buffer_data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[24];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snprintf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(buf2, 24, "%.2f, %.2f, %.2f\r\n",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temperature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pressure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humidity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pCharacteristic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-&gt;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setValue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buffer_data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pCharacteristic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-&gt;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notify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BLEDevice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::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startAdvertising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delay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delayTime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delay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delayTime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void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printValues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 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Serial.print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bme.readTemperature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Serial.print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(", ");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Serial.print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bme.readPressure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 / 100.0F);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Serial.print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(", ");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Serial.print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bme.readHumidity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Serial.println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Opracowanie oprogramowania sterującego i monitorującego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12</a:t>
            </a:fld>
            <a:endParaRPr lang="pl-PL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8C94C474-0919-4461-ADCB-D89B65F8E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Sensory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BAA60312-EF2F-4ECE-8200-8884157760F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296" y="3140968"/>
            <a:ext cx="2911713" cy="361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351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numCol="2"/>
          <a:lstStyle/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#include &lt;</a:t>
            </a:r>
            <a:r>
              <a:rPr lang="pl-PL" sz="800" dirty="0" err="1">
                <a:solidFill>
                  <a:srgbClr val="804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BLEDevice.h</a:t>
            </a:r>
            <a:r>
              <a:rPr lang="pl-PL" sz="800" dirty="0">
                <a:solidFill>
                  <a:srgbClr val="804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&gt;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#include &lt;</a:t>
            </a:r>
            <a:r>
              <a:rPr lang="pl-PL" sz="800" dirty="0" err="1">
                <a:solidFill>
                  <a:srgbClr val="804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BLEUtils.h</a:t>
            </a:r>
            <a:r>
              <a:rPr lang="pl-PL" sz="800" dirty="0">
                <a:solidFill>
                  <a:srgbClr val="804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&gt;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#include &lt;</a:t>
            </a:r>
            <a:r>
              <a:rPr lang="pl-PL" sz="800" dirty="0" err="1">
                <a:solidFill>
                  <a:srgbClr val="804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BLEAddress.h</a:t>
            </a:r>
            <a:r>
              <a:rPr lang="pl-PL" sz="800" dirty="0">
                <a:solidFill>
                  <a:srgbClr val="804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&gt;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804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#include &lt;LiquidCrystal_I2C.h&gt;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int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lcdColumns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16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r>
              <a:rPr lang="pl-PL" sz="800" b="1" dirty="0">
                <a:highlight>
                  <a:srgbClr val="FFFFFF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int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lcdRows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LiquidCrystal_I2C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0x27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lcdColumns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lcdRows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BLEUUID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serviceUUID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"4fafc201-1fb5-459e-8fcc-c5c9c331914b"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BLEUUID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charUUID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"beb5483e-36e1-4688-b7f5-ea07361b26a8"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int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timesRead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const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int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std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::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string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validSensors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"7c:9e:bd:f8:a9:c2"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"7c:9e:bd:f9:f9:fa"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const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byte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led_gpio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16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17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const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byte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led_error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18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std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::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string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value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float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temperature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pressure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humidity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bool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connection_status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false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false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byte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failed_connections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bool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skipLoop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false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BLERemoteCharacteristic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*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pRemoteCharacteristics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BLERemoteService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*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pRemoteServices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BLEAddress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*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pServerAddress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BLEClient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*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pClients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class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MyClientCallback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: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public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BLEClientCallbacks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void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onConnect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BLEClient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*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pclient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"Połączono"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void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onDisconnect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BLEClient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*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pclient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"Rozłączono"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3000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digitalWrite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led_error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HIGH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static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MyClientCallback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*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clientCallback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void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setup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begin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115200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init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();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backlight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();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clear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BLEDevice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::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init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</a:t>
            </a:r>
            <a:r>
              <a:rPr lang="pl-PL" sz="800" dirty="0" err="1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Cent_Dev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clientCallback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new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MyClientCallback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for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int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&lt;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++)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pinMode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led_gpio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OUTPUT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digitalWrite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led_gpio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LOW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pinMode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led_error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OUTPUT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digitalWrite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led_error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LOW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for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int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&lt;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++)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"Sensor nr: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+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pServerAddress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new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BLEAddress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validSensors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pClients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BLEDevice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::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createClient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pClients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]-&gt;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setClientCallbacks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clientCallback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"SETUP ENDED for sensor nr: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+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Opracowanie oprogramowania sterującego i monitorującego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13</a:t>
            </a:fld>
            <a:endParaRPr lang="pl-PL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8C94C474-0919-4461-ADCB-D89B65F8E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Centralka</a:t>
            </a:r>
          </a:p>
        </p:txBody>
      </p:sp>
    </p:spTree>
    <p:extLst>
      <p:ext uri="{BB962C8B-B14F-4D97-AF65-F5344CB8AC3E}">
        <p14:creationId xmlns:p14="http://schemas.microsoft.com/office/powerpoint/2010/main" val="2684603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numCol="2"/>
          <a:lstStyle/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void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loop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for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int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&lt;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++)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failed_connections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digitalWrite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led_error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LOW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for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int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&lt;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++)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"BEFORE CONNECTION: SENSOR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+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if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connection_status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false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pClients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]-&gt;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connect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(*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pServerAddress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connection_status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pClients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]-&gt;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isConnected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"Wynik </a:t>
            </a:r>
            <a:r>
              <a:rPr lang="pl-PL" sz="800" dirty="0" err="1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isConnected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():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connection_status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if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connection_status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true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digitalWrite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led_gpio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HIGH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"AFTER CONNECTION: SENSOR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+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pRemoteServices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pClients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]-&gt;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getService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serviceUUID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pRemoteCharacteristics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pRemoteServices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]-&gt;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getCharacteristic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charUUID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2000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digitalWrite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led_gpio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LOW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else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"SENSOR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+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 NOT FOUND"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300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while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for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int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&lt;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howManySensors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++)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if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connection_status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true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&amp;&amp;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pRemoteCharacteristics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]-&gt;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canRead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digitalWrite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led_gpio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HIGH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value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pRemoteCharacteristics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]-&gt;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readValue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();</a:t>
            </a:r>
          </a:p>
          <a:p>
            <a:pPr>
              <a:spcAft>
                <a:spcPts val="0"/>
              </a:spcAft>
            </a:pPr>
            <a:endParaRPr lang="pl-PL" sz="800" b="1" dirty="0">
              <a:solidFill>
                <a:srgbClr val="000080"/>
              </a:solidFill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b="1" dirty="0">
              <a:solidFill>
                <a:srgbClr val="00008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b="1" dirty="0">
              <a:solidFill>
                <a:srgbClr val="000080"/>
              </a:solidFill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b="1" dirty="0">
              <a:solidFill>
                <a:srgbClr val="00008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char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*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strtokIndx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strtokIndx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strtok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((</a:t>
            </a:r>
            <a:r>
              <a:rPr lang="pl-PL" sz="800" dirty="0">
                <a:solidFill>
                  <a:srgbClr val="8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char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*)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value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c_str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","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temperature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atof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strtokIndx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strtokIndx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strtok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NULL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","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pressure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atof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strtokIndx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strtokIndx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strtok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NULL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","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humidity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atof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strtokIndx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",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temperature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",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pressure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",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humidity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setCursor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temperature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","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pressure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","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lcd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humidity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digitalWrite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led_gpio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LOW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200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//</a:t>
            </a:r>
            <a:r>
              <a:rPr lang="pl-PL" sz="800" dirty="0" err="1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pClients</a:t>
            </a:r>
            <a:r>
              <a:rPr lang="pl-PL" sz="80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[i]-&gt;</a:t>
            </a:r>
            <a:r>
              <a:rPr lang="pl-PL" sz="800" dirty="0" err="1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disconnect</a:t>
            </a:r>
            <a:r>
              <a:rPr lang="pl-PL" sz="80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else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",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"00"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",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"00"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",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"00"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digitalWrite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led_error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HIGH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1000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if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connection_status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true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pClients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]-&gt;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disconnect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 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if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failed_connections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[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]++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&gt;=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5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skipLoop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true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"Obiegi: 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timesRead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++);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delay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350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if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skipLoop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true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{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skipLoop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false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Serial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.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println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"WYSKAKUJE!"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 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break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 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r>
              <a:rPr lang="pl-PL" sz="80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//</a:t>
            </a:r>
            <a:r>
              <a:rPr lang="pl-PL" sz="800" dirty="0" err="1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while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</a:rPr>
              <a:t>}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Opracowanie oprogramowania sterującego i monitorującego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14</a:t>
            </a:fld>
            <a:endParaRPr lang="pl-PL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8C94C474-0919-4461-ADCB-D89B65F8E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Centralka</a:t>
            </a:r>
          </a:p>
        </p:txBody>
      </p:sp>
    </p:spTree>
    <p:extLst>
      <p:ext uri="{BB962C8B-B14F-4D97-AF65-F5344CB8AC3E}">
        <p14:creationId xmlns:p14="http://schemas.microsoft.com/office/powerpoint/2010/main" val="4045418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numCol="2"/>
          <a:lstStyle/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function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data_analyser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format bank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%format - dwa miejsca dziesiętne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disp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Welcome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!"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%-----------Pobranie danych----------------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</a:t>
            </a:r>
            <a:r>
              <a:rPr lang="pl-PL" sz="80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filename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="test.txt"; % plik z danymi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filename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"rnd_data.txt"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 plik z danymi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 err="1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if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isfile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filename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 File </a:t>
            </a:r>
            <a:r>
              <a:rPr lang="pl-PL" sz="80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exists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.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disp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"Znaleziono plik... Analizuję..."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 err="1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else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warningMessage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sprintf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Warning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 file 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does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not 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exist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:\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n%s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filename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uiwait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msgbox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warningMessage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exit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end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readmatrix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filename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 wczytanie pliku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[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rows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~]=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size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%rozmiar wczytanego pliku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sensor1_data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zeros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rows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 alokacja pamięci na dane z serwerów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indexS1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 indeks pomocniczy do rozdzielania danych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sensor2_data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zeros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rows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indexS2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solidFill>
                <a:srgbClr val="000000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%-----------Rozdzielenie danych----------------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for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rows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b="1" dirty="0" err="1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if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B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0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sensor1_data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indexS1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B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sensor1_data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indexS1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B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sensor1_data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indexS1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B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4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indexS1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indexS1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+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b="1" dirty="0" err="1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elseif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B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sensor2_data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indexS2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B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sensor2_data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indexS2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B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sensor2_data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indexS2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B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4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indexS2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indexS2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+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b="1" dirty="0" err="1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else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disp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"Błąd 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parsowania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linii:\n"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disp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B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:));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b="1" dirty="0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end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end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sensor1_data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~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any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sensor1_data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[];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%usuwanie rzędów wypełnionych samymi zerami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sensor2_data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~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any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sensor2_data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: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[];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Opracowanie oprogramowania sterującego i monitorującego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15</a:t>
            </a:fld>
            <a:endParaRPr lang="pl-PL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8C94C474-0919-4461-ADCB-D89B65F8E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Analiza danych</a:t>
            </a:r>
          </a:p>
        </p:txBody>
      </p:sp>
    </p:spTree>
    <p:extLst>
      <p:ext uri="{BB962C8B-B14F-4D97-AF65-F5344CB8AC3E}">
        <p14:creationId xmlns:p14="http://schemas.microsoft.com/office/powerpoint/2010/main" val="3703683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numCol="2"/>
          <a:lstStyle/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%-----------Analiza danych----------------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analyseData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sensor1_data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analyseData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sensor2_data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end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function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analyseData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nmb_of_sensor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[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data_rows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~]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size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temp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(:,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avg_temp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mean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temp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max_temp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max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temp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min_temp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min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temp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std_temp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std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temp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pressure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(:,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avg_press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mean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pressure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max_press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max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pressure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min_press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min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pressure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std_press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std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pressure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humidity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data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(:,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avg_hum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mean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humidity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max_hum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max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humidity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min_hum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min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humidity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std_hum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std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humidity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x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linspace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data_rows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plot_title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sprintf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"Sensor %d"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nmb_of_sensor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figure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Name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plot_title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NumberTitle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'off'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subplot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plot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x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temp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'ro-'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hold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on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yline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avg_temp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'b:'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'LineWidth'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title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"Sensor "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+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nmb_of_sensor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+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 - temperatura"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xlabel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'Kolejne pomiary'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ylabel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([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'temperatura ['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char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176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'C]'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]);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hold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off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subplot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plot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x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pressure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'ro-'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hold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on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yline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avg_press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'b:'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'LineWidth'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title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"Sensor "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+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nmb_of_sensor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+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 - ciśnienie"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xlabel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'Kolejne pomiary'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ylabel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'ciśnienie [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kPa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]'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hold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off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subplot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plot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x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humidity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'ro-'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hold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on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yline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avg_hum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'b:'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'LineWidth'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title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"Sensor "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+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nmb_of_sensor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+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" - wilgotność"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xlabel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'Kolejne pomiary'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ylabel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'wilgotność względna [%]'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hold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off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analysis_params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{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sprintf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'Średnia temperatura: %.2f%cC\n'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avg_temp</a:t>
            </a:r>
            <a:r>
              <a:rPr lang="pl-PL" sz="800" b="1" dirty="0" err="1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char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176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)),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...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           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sprintf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'Temperatura zawiera się w przedziale: %.2f%cC do %.2f%cC\n'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min_temp</a:t>
            </a:r>
            <a:r>
              <a:rPr lang="pl-PL" sz="800" b="1" dirty="0" err="1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char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176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max_temp</a:t>
            </a:r>
            <a:r>
              <a:rPr lang="pl-PL" sz="800" b="1" dirty="0" err="1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char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176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)),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...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           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sprintf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'Średnie ciśnienie: %.2f 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kPa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\n'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avg_press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...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           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sprintf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'Ciśnienie zawiera się w przedziale: %.2f 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kPa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do %.2f 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kPa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\n'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min_press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max_press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...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           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sprintf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'Średnia wilgotność: %.2f %%\n'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avg_hum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...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           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sprintf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'Wilgotność zawiera się w przedziale: %.2f%% do %.2f%%\n'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min_hum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max_hum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00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...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                  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};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subplot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2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4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text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FF8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0.60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analysis_params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set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gca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XTick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,[],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YTick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[]);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set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gca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dirty="0" err="1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visible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808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'off'</a:t>
            </a:r>
            <a:r>
              <a:rPr lang="pl-PL" sz="800" b="1" dirty="0">
                <a:solidFill>
                  <a:srgbClr val="00008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   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end</a:t>
            </a:r>
            <a:endParaRPr lang="pl-PL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800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Opracowanie oprogramowania sterującego i monitorującego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16</a:t>
            </a:fld>
            <a:endParaRPr lang="pl-PL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8C94C474-0919-4461-ADCB-D89B65F8E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Analiza danych</a:t>
            </a:r>
          </a:p>
        </p:txBody>
      </p:sp>
    </p:spTree>
    <p:extLst>
      <p:ext uri="{BB962C8B-B14F-4D97-AF65-F5344CB8AC3E}">
        <p14:creationId xmlns:p14="http://schemas.microsoft.com/office/powerpoint/2010/main" val="1342887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Projekt i wykonanie modelu systemu pomiarowego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17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168D824-A692-42AC-82E1-6404D5D3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Poprawny odczyt danych: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E721EE9F-3484-410D-AA72-9C68A85E1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941" y="1441221"/>
            <a:ext cx="7513766" cy="3975558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2E79CF84-C21A-4796-AB97-CE593B9E5C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974" r="80807"/>
          <a:stretch/>
        </p:blipFill>
        <p:spPr>
          <a:xfrm>
            <a:off x="6061481" y="2492896"/>
            <a:ext cx="3888432" cy="343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405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numCol="2"/>
          <a:lstStyle/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function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random_data_gen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21.00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30.00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1000.00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1020.00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100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nmb_to_gen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75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"rnd_data.txt"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fid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fopen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'</a:t>
            </a:r>
            <a:r>
              <a:rPr lang="pl-PL" sz="800" dirty="0" err="1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wt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'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temp_val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=[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linspace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nmb_to_gen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linspace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nmb_to_gen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linspace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nmb_to_gen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)];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pres_val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=[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linspace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nmb_to_gen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linspace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nmb_to_gen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linspace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nmb_to_gen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)];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hum_val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=[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linspace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nmb_to_gen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linspace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nmb_to_gen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linspace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Hmin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Hmax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nmb_to_gen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)];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i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nmb_to_gen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fprintf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fid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"%d,%.2f,%.2f,%.2f\n"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pl-PL" sz="800" b="1" dirty="0" err="1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temp_val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),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pres_val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),</a:t>
            </a: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hum_val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l-PL" sz="800" b="1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elseif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s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pl-PL" sz="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end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end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fclose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'</a:t>
            </a:r>
            <a:r>
              <a:rPr lang="pl-PL" sz="800" dirty="0" err="1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all</a:t>
            </a:r>
            <a:r>
              <a:rPr lang="pl-PL" sz="800" dirty="0">
                <a:solidFill>
                  <a:srgbClr val="808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'</a:t>
            </a:r>
            <a:r>
              <a:rPr lang="pl-PL" sz="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l-PL" sz="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end</a:t>
            </a:r>
            <a:endParaRPr lang="pl-PL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pl-PL" sz="900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Opracowanie oprogramowania sterującego i monitorującego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18</a:t>
            </a:fld>
            <a:endParaRPr lang="pl-PL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8C94C474-0919-4461-ADCB-D89B65F8E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Analiza danych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4D004CC4-F01E-41F5-8F89-AA40B8793AE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47728" y="1160226"/>
            <a:ext cx="8280920" cy="500507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427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Wykonanie badań testowych.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19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168D824-A692-42AC-82E1-6404D5D3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01.05.2021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12:00 a 23:00 (11 godzin)</a:t>
            </a:r>
          </a:p>
          <a:p>
            <a:pPr algn="just">
              <a:lnSpc>
                <a:spcPct val="107000"/>
              </a:lnSpc>
              <a:spcAft>
                <a:spcPts val="600"/>
              </a:spcAft>
            </a:pPr>
            <a:r>
              <a:rPr lang="pl-PL" sz="14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…</a:t>
            </a:r>
            <a:endParaRPr lang="pl-PL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pl-PL" sz="14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1.000,24.630,1002.560,46.230</a:t>
            </a:r>
            <a:endParaRPr lang="pl-PL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pl-PL" sz="14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0.000,23.240,1002.510,47.240</a:t>
            </a:r>
            <a:endParaRPr lang="pl-PL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pl-PL" sz="14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1.000,24.630,1002.590,46.590</a:t>
            </a:r>
            <a:endParaRPr lang="pl-PL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pl-PL" sz="14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0.000,23.250,1002.530,47.300</a:t>
            </a:r>
            <a:endParaRPr lang="pl-PL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pl-PL" sz="14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1.000,24.640,1002.590,48.080</a:t>
            </a:r>
            <a:endParaRPr lang="pl-PL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pl-PL" sz="14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0.000,23.250,1002.550,47.370</a:t>
            </a:r>
            <a:endParaRPr lang="pl-PL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pl-PL" sz="14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…</a:t>
            </a:r>
            <a:endParaRPr lang="pl-PL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odebrano 82818 linii pomiarów (po 41409 na sensor),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W sumie 2,29 MB (czyli 2 401 753 bajtów) uzyskanych danych. </a:t>
            </a:r>
          </a:p>
        </p:txBody>
      </p:sp>
    </p:spTree>
    <p:extLst>
      <p:ext uri="{BB962C8B-B14F-4D97-AF65-F5344CB8AC3E}">
        <p14:creationId xmlns:p14="http://schemas.microsoft.com/office/powerpoint/2010/main" val="2242401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A747DCE-5463-416F-B3CA-23F300D7D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Plan pracy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0001EFB-D92C-4762-86E3-34C35BBC9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F702F712-1B48-40C0-B210-B35C60BCAC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3200" dirty="0"/>
              <a:t>Sensory do pomiaru warunków środowiskowych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3200" dirty="0"/>
              <a:t>Sposoby komunikacji w rozproszonych systemach pomiarowych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3200" dirty="0"/>
              <a:t>Projekt i wykonanie modelu systemu pomiarowego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3200" dirty="0"/>
              <a:t>Opracowanie oprogramowania sterującego i monitorującego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3200" dirty="0"/>
              <a:t>Wykonanie badań testowych</a:t>
            </a:r>
          </a:p>
          <a:p>
            <a:endParaRPr lang="pl-PL" dirty="0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B43B0F7-4B37-4D23-9492-85F777033F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ctr"/>
            <a:fld id="{34F5F5EC-D79C-405B-B8BE-9F1A3F4551E7}" type="slidenum">
              <a:rPr lang="pl-PL" smtClean="0"/>
              <a:pPr algn="ctr"/>
              <a:t>2</a:t>
            </a:fld>
            <a:endParaRPr lang="pl-PL" dirty="0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CD5D4A6-120B-4AB4-BD98-56B768ABEF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06938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Wykonanie badań testowych.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20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168D824-A692-42AC-82E1-6404D5D3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FCD32E81-5B38-4D46-AF66-4D91B1B02B9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1" r="51330"/>
          <a:stretch/>
        </p:blipFill>
        <p:spPr bwMode="auto">
          <a:xfrm>
            <a:off x="1631504" y="764704"/>
            <a:ext cx="4764020" cy="60486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99234FC5-0E59-446F-8973-5755608906E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23" r="8842" b="8269"/>
          <a:stretch/>
        </p:blipFill>
        <p:spPr bwMode="auto">
          <a:xfrm>
            <a:off x="6384032" y="891998"/>
            <a:ext cx="4968552" cy="560405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92290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Wykonanie badań testowych.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21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168D824-A692-42AC-82E1-6404D5D3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61F3C179-7106-4D50-A57F-E650E70D6B84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6" r="50545"/>
          <a:stretch/>
        </p:blipFill>
        <p:spPr bwMode="auto">
          <a:xfrm>
            <a:off x="18734" y="931715"/>
            <a:ext cx="4896544" cy="59176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7559FB60-DEAA-40F2-ACB1-B9345148A9B5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34" r="9178" b="18625"/>
          <a:stretch/>
        </p:blipFill>
        <p:spPr bwMode="auto">
          <a:xfrm>
            <a:off x="4727848" y="836711"/>
            <a:ext cx="5328592" cy="53529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74114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Opracowanie wniosków. Redakcja tekstu pracy.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22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168D824-A692-42AC-82E1-6404D5D3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352638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BD3D59-2F7A-4E26-8A6F-D1D7F8B26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Bibliografia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2665D6D1-D42A-43FE-8C04-DEFCCCB8C6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CEA3CFF-4C3E-4511-9206-36AF1375FA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23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F9E34014-9191-4AA7-91C5-F5E061567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(kolejność tymczasowa)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B8E30032-1B28-4E6B-B433-5F624A33502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[DIG] Harris Corporation, 2005, Radio Communications in the Digital Age, Volume One: HF Technology.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[MET] </a:t>
            </a:r>
            <a:r>
              <a:rPr lang="pl-PL" sz="1400" dirty="0" err="1"/>
              <a:t>Chwaleba</a:t>
            </a:r>
            <a:r>
              <a:rPr lang="pl-PL" sz="1400" dirty="0"/>
              <a:t>, M. Poniński, A. Siedlecki, Metrologia elektryczna, Wydawnictwa Naukowo-Techniczne, 2003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[ZAL] W. Kabaciński, M. Żal, Sieci telekomunikacyjne, WKŁ 2008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[STM] Paprocki K.: Mikrokontrolery STM32 w praktyce, Wydawnictwo BTC, Legionowo 2009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[RS] Mielczarek A., Szeregowe interfejsy cyfrowe, Helion, 1993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[IRDA] </a:t>
            </a:r>
            <a:r>
              <a:rPr lang="pl-PL" sz="1400" dirty="0" err="1"/>
              <a:t>Infrared</a:t>
            </a:r>
            <a:r>
              <a:rPr lang="pl-PL" sz="1400" dirty="0"/>
              <a:t> Data </a:t>
            </a:r>
            <a:r>
              <a:rPr lang="pl-PL" sz="1400" dirty="0" err="1"/>
              <a:t>Association</a:t>
            </a:r>
            <a:r>
              <a:rPr lang="pl-PL" sz="1400" dirty="0"/>
              <a:t>, Serial </a:t>
            </a:r>
            <a:r>
              <a:rPr lang="pl-PL" sz="1400" dirty="0" err="1"/>
              <a:t>Infrared</a:t>
            </a:r>
            <a:r>
              <a:rPr lang="pl-PL" sz="1400" dirty="0"/>
              <a:t> </a:t>
            </a:r>
            <a:r>
              <a:rPr lang="pl-PL" sz="1400" dirty="0" err="1"/>
              <a:t>Physical</a:t>
            </a:r>
            <a:r>
              <a:rPr lang="pl-PL" sz="1400" dirty="0"/>
              <a:t> </a:t>
            </a:r>
            <a:r>
              <a:rPr lang="pl-PL" sz="1400" dirty="0" err="1"/>
              <a:t>Layer</a:t>
            </a:r>
            <a:r>
              <a:rPr lang="pl-PL" sz="1400" dirty="0"/>
              <a:t> </a:t>
            </a:r>
            <a:r>
              <a:rPr lang="pl-PL" sz="1400" dirty="0" err="1"/>
              <a:t>Specification</a:t>
            </a:r>
            <a:r>
              <a:rPr lang="pl-PL" sz="1400" dirty="0"/>
              <a:t>, May 30th, 2001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[LORA] A </a:t>
            </a:r>
            <a:r>
              <a:rPr lang="pl-PL" sz="1400" dirty="0" err="1"/>
              <a:t>technical</a:t>
            </a:r>
            <a:r>
              <a:rPr lang="pl-PL" sz="1400" dirty="0"/>
              <a:t> </a:t>
            </a:r>
            <a:r>
              <a:rPr lang="pl-PL" sz="1400" dirty="0" err="1"/>
              <a:t>overview</a:t>
            </a:r>
            <a:r>
              <a:rPr lang="pl-PL" sz="1400" dirty="0"/>
              <a:t> of </a:t>
            </a:r>
            <a:r>
              <a:rPr lang="pl-PL" sz="1400" dirty="0" err="1"/>
              <a:t>LoRa</a:t>
            </a:r>
            <a:r>
              <a:rPr lang="pl-PL" sz="1400" dirty="0"/>
              <a:t> and </a:t>
            </a:r>
            <a:r>
              <a:rPr lang="pl-PL" sz="1400" dirty="0" err="1"/>
              <a:t>LoRaWAN</a:t>
            </a:r>
            <a:r>
              <a:rPr lang="pl-PL" sz="1400" dirty="0"/>
              <a:t>, </a:t>
            </a:r>
            <a:r>
              <a:rPr lang="pl-PL" sz="1400" dirty="0" err="1"/>
              <a:t>LoRa</a:t>
            </a:r>
            <a:r>
              <a:rPr lang="pl-PL" sz="1400" dirty="0"/>
              <a:t> Alliance, </a:t>
            </a:r>
            <a:r>
              <a:rPr lang="pl-PL" sz="1400" dirty="0" err="1"/>
              <a:t>November</a:t>
            </a:r>
            <a:r>
              <a:rPr lang="pl-PL" sz="1400" dirty="0"/>
              <a:t> 2015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[ZB] </a:t>
            </a:r>
            <a:r>
              <a:rPr lang="pl-PL" sz="1400" dirty="0" err="1"/>
              <a:t>Zigbee</a:t>
            </a:r>
            <a:r>
              <a:rPr lang="pl-PL" sz="1400" dirty="0"/>
              <a:t> </a:t>
            </a:r>
            <a:r>
              <a:rPr lang="pl-PL" sz="1400" dirty="0" err="1"/>
              <a:t>Specification</a:t>
            </a:r>
            <a:r>
              <a:rPr lang="pl-PL" sz="1400" dirty="0"/>
              <a:t>, </a:t>
            </a:r>
            <a:r>
              <a:rPr lang="pl-PL" sz="1400" dirty="0" err="1"/>
              <a:t>ZigBee</a:t>
            </a:r>
            <a:r>
              <a:rPr lang="pl-PL" sz="1400" dirty="0"/>
              <a:t> Alliance, August 2015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[CAN] Moll </a:t>
            </a:r>
            <a:r>
              <a:rPr lang="pl-PL" sz="1400" dirty="0" err="1"/>
              <a:t>P.,Sieci</a:t>
            </a:r>
            <a:r>
              <a:rPr lang="pl-PL" sz="1400" dirty="0"/>
              <a:t> CAN, Elektronika Praktyczna 7/2005, str. 84 - 88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[BLE] Stępień J., Kołodziej J., Machowski W., Niskoenergetyczne bezprzewodowe personalne sieci sensorowe, Przegląd Elektrotechniczny 2017-2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[BLE2]Gomez C., </a:t>
            </a:r>
            <a:r>
              <a:rPr lang="pl-PL" sz="1400" dirty="0" err="1"/>
              <a:t>Oller</a:t>
            </a:r>
            <a:r>
              <a:rPr lang="pl-PL" sz="1400" dirty="0"/>
              <a:t> J., </a:t>
            </a:r>
            <a:r>
              <a:rPr lang="pl-PL" sz="1400" dirty="0" err="1"/>
              <a:t>Paradells</a:t>
            </a:r>
            <a:r>
              <a:rPr lang="pl-PL" sz="1400" dirty="0"/>
              <a:t> J. </a:t>
            </a:r>
            <a:r>
              <a:rPr lang="pl-PL" sz="1400" dirty="0" err="1"/>
              <a:t>Overview</a:t>
            </a:r>
            <a:r>
              <a:rPr lang="pl-PL" sz="1400" dirty="0"/>
              <a:t> and Evaluation of Bluetooth </a:t>
            </a:r>
            <a:r>
              <a:rPr lang="pl-PL" sz="1400" dirty="0" err="1"/>
              <a:t>Low</a:t>
            </a:r>
            <a:r>
              <a:rPr lang="pl-PL" sz="1400" dirty="0"/>
              <a:t> Energy: </a:t>
            </a:r>
            <a:r>
              <a:rPr lang="pl-PL" sz="1400" dirty="0" err="1"/>
              <a:t>An</a:t>
            </a:r>
            <a:r>
              <a:rPr lang="pl-PL" sz="1400" dirty="0"/>
              <a:t> </a:t>
            </a:r>
            <a:r>
              <a:rPr lang="pl-PL" sz="1400" dirty="0" err="1"/>
              <a:t>Emerging</a:t>
            </a:r>
            <a:r>
              <a:rPr lang="pl-PL" sz="1400" dirty="0"/>
              <a:t> </a:t>
            </a:r>
            <a:r>
              <a:rPr lang="pl-PL" sz="1400" dirty="0" err="1"/>
              <a:t>Low</a:t>
            </a:r>
            <a:r>
              <a:rPr lang="pl-PL" sz="1400" dirty="0"/>
              <a:t>-Power Wireless Technology, </a:t>
            </a:r>
            <a:r>
              <a:rPr lang="pl-PL" sz="1400" dirty="0" err="1"/>
              <a:t>Sensors</a:t>
            </a:r>
            <a:r>
              <a:rPr lang="pl-PL" sz="1400" dirty="0"/>
              <a:t> 2012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[SZT] Horowitz P., Hill W.: Sztuka elektroniki. Tom 1 i 2. Wydawnictwa Komunikacji i Łączności, WKŁ 2018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[press1] Czujniki ciśnienia i pomiary ciśnienia, instrukcja laboratoryjna, Politechnika Lubelska, Katedra Automatyki i </a:t>
            </a:r>
            <a:r>
              <a:rPr lang="pl-PL" sz="1400"/>
              <a:t>Metrologii 	(</a:t>
            </a:r>
            <a:r>
              <a:rPr lang="pl-PL" sz="1400" dirty="0"/>
              <a:t>http://elektron.pol.lublin.pl/djlj24/pwn/cw5.pdf)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[temp1] Pomiary temperatury, instrukcja laboratoryjna, Politechnika Wrocławska, Laboratorium Metrologii 	(http://www.w12.pwr.wroc.pl/metrologia/instrukcje/Met_2014_8.pdf)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[wilg1] Pomiary wilgotności, instrukcja laboratoryjna, Politechnika Wrocławska, Wydział Elektryczny, Katedra Maszyn, Napędów i Pomiarów Elektrycznych 	(http://kmnipe.pwr.edu.pl/files/prv/id35/zp-lab/pase/pomiary_przem/cw10_air_przemysl_wilgotnosc.pdf)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[wilg2] Pomiar Wilgotności Powietrza, instrukcja laboratoryjna, Politechnika Szczecińska, Wydział Mechaniczny, Katedra Techniki  Cieplnej 	(http://ktc.zut.edu.pl/fileadmin/dydaktyka/instrukcje/cwiczenie_9.pdf)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[wifi] J. </a:t>
            </a:r>
            <a:r>
              <a:rPr lang="pl-PL" sz="1400" dirty="0" err="1"/>
              <a:t>Kurose</a:t>
            </a:r>
            <a:r>
              <a:rPr lang="pl-PL" sz="1400" dirty="0"/>
              <a:t>, K. Ross - Sieci komputerowe, Helion 2010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1400" dirty="0"/>
              <a:t>[esp32-1] N. </a:t>
            </a:r>
            <a:r>
              <a:rPr lang="pl-PL" sz="1400" dirty="0" err="1"/>
              <a:t>Kolban</a:t>
            </a:r>
            <a:r>
              <a:rPr lang="pl-PL" sz="1400" dirty="0"/>
              <a:t>, </a:t>
            </a:r>
            <a:r>
              <a:rPr lang="pl-PL" sz="1400" dirty="0" err="1"/>
              <a:t>Kolban’s</a:t>
            </a:r>
            <a:r>
              <a:rPr lang="pl-PL" sz="1400" dirty="0"/>
              <a:t> </a:t>
            </a:r>
            <a:r>
              <a:rPr lang="pl-PL" sz="1400" dirty="0" err="1"/>
              <a:t>book</a:t>
            </a:r>
            <a:r>
              <a:rPr lang="pl-PL" sz="1400" dirty="0"/>
              <a:t> on ESP32, (https://leanpub.com/kolban-ESP32)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pl-PL" sz="1400" dirty="0"/>
          </a:p>
        </p:txBody>
      </p:sp>
    </p:spTree>
    <p:extLst>
      <p:ext uri="{BB962C8B-B14F-4D97-AF65-F5344CB8AC3E}">
        <p14:creationId xmlns:p14="http://schemas.microsoft.com/office/powerpoint/2010/main" val="40878390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0AFD674-EC95-43C7-B5F2-89FDD5B778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3434756"/>
            <a:ext cx="11472862" cy="553998"/>
          </a:xfrm>
        </p:spPr>
        <p:txBody>
          <a:bodyPr anchor="ctr">
            <a:spAutoFit/>
          </a:bodyPr>
          <a:lstStyle/>
          <a:p>
            <a:r>
              <a:rPr lang="pl-PL" sz="3600" dirty="0"/>
              <a:t>Dziękuję za uwagę.</a:t>
            </a:r>
          </a:p>
        </p:txBody>
      </p:sp>
    </p:spTree>
    <p:extLst>
      <p:ext uri="{BB962C8B-B14F-4D97-AF65-F5344CB8AC3E}">
        <p14:creationId xmlns:p14="http://schemas.microsoft.com/office/powerpoint/2010/main" val="14180825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25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168D824-A692-42AC-82E1-6404D5D3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anchor="ctr"/>
          <a:lstStyle/>
          <a:p>
            <a:pPr algn="ctr"/>
            <a:r>
              <a:rPr lang="pl-PL" sz="3600" dirty="0"/>
              <a:t>Dziękuję za uwagę.</a:t>
            </a:r>
          </a:p>
        </p:txBody>
      </p:sp>
    </p:spTree>
    <p:extLst>
      <p:ext uri="{BB962C8B-B14F-4D97-AF65-F5344CB8AC3E}">
        <p14:creationId xmlns:p14="http://schemas.microsoft.com/office/powerpoint/2010/main" val="2017384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AAB3C54-08ED-489E-BD0C-1A64A1E5B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43D96F4-C0D3-469C-AAF5-555C870A1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9756D329-3DC4-46A5-842E-88631B5931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obrazu 4">
            <a:extLst>
              <a:ext uri="{FF2B5EF4-FFF2-40B4-BE49-F238E27FC236}">
                <a16:creationId xmlns:a16="http://schemas.microsoft.com/office/drawing/2014/main" id="{620A8698-9F49-43E0-8394-B55D0FE08D8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C4DDCE91-199C-4AFF-A390-BF326F5EA8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76BD68DA-0EE1-47F6-9496-3E3B867A93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26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07384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06D18A6-F99D-45B9-83AA-4470778D7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Sensory do pomiaru warunków środowiskowych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ABBAD33-4799-4694-9C7E-497DCF293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3AB15D39-9BE1-4D34-865F-F8D23B4F02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000" dirty="0"/>
              <a:t>Czujniki ciśnienia</a:t>
            </a:r>
          </a:p>
          <a:p>
            <a:pPr marL="571500" lvl="1"/>
            <a:r>
              <a:rPr lang="pl-PL" sz="2000" dirty="0"/>
              <a:t>Sprężysta membrana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000" dirty="0"/>
              <a:t>Czujniki temperatury</a:t>
            </a:r>
          </a:p>
          <a:p>
            <a:pPr marL="571500" lvl="1"/>
            <a:r>
              <a:rPr lang="pl-PL" sz="2000" dirty="0"/>
              <a:t>Czujniki rezystancyjne</a:t>
            </a:r>
          </a:p>
          <a:p>
            <a:pPr marL="571500" lvl="1"/>
            <a:r>
              <a:rPr lang="pl-PL" sz="2000" dirty="0"/>
              <a:t>Czujniki półprzewodnikowe</a:t>
            </a:r>
          </a:p>
          <a:p>
            <a:pPr marL="571500" lvl="1"/>
            <a:r>
              <a:rPr lang="pl-PL" sz="2000" dirty="0"/>
              <a:t>Termopary</a:t>
            </a:r>
          </a:p>
          <a:p>
            <a:pPr marL="571500" lvl="1"/>
            <a:r>
              <a:rPr lang="pl-PL" sz="2000" dirty="0"/>
              <a:t>Czujniki bimetaliczne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000" dirty="0"/>
              <a:t>Czujniki wilgotności</a:t>
            </a:r>
          </a:p>
          <a:p>
            <a:pPr marL="571500" lvl="1"/>
            <a:r>
              <a:rPr lang="pl-PL" sz="2000" dirty="0"/>
              <a:t>Włosowe</a:t>
            </a:r>
          </a:p>
          <a:p>
            <a:pPr marL="571500" lvl="1"/>
            <a:r>
              <a:rPr lang="pl-PL" sz="2000" dirty="0"/>
              <a:t>Oparte na zasadzie przewodnictwa cieplnego</a:t>
            </a:r>
          </a:p>
          <a:p>
            <a:pPr marL="571500" lvl="1"/>
            <a:r>
              <a:rPr lang="pl-PL" sz="2000" dirty="0"/>
              <a:t>Pojemnościowe</a:t>
            </a:r>
          </a:p>
          <a:p>
            <a:endParaRPr lang="pl-PL" dirty="0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A53DA59-92CC-4D59-8F01-3776E3FDAE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27A1332-1B91-465F-B594-03CF198E7B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3</a:t>
            </a:fld>
            <a:endParaRPr lang="pl-PL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61E6F5F5-0E11-46A4-94F8-92AD7935944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792" y="1412776"/>
            <a:ext cx="3523030" cy="2508860"/>
          </a:xfrm>
          <a:prstGeom prst="rect">
            <a:avLst/>
          </a:prstGeom>
        </p:spPr>
      </p:pic>
      <p:pic>
        <p:nvPicPr>
          <p:cNvPr id="9" name="Symbol zastępczy obrazu 8">
            <a:extLst>
              <a:ext uri="{FF2B5EF4-FFF2-40B4-BE49-F238E27FC236}">
                <a16:creationId xmlns:a16="http://schemas.microsoft.com/office/drawing/2014/main" id="{71E6D2B3-7BAC-497C-9AEC-3690A5EE39F2}"/>
              </a:ext>
            </a:extLst>
          </p:cNvPr>
          <p:cNvPicPr>
            <a:picLocks noGrp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87" t="3419" r="18223" b="41992"/>
          <a:stretch/>
        </p:blipFill>
        <p:spPr>
          <a:xfrm>
            <a:off x="7680176" y="836711"/>
            <a:ext cx="4174459" cy="2708885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3389634D-C1A3-400A-83E5-B7735F0319D1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88" t="38723" r="26368" b="28723"/>
          <a:stretch>
            <a:fillRect/>
          </a:stretch>
        </p:blipFill>
        <p:spPr>
          <a:xfrm>
            <a:off x="6528048" y="3861048"/>
            <a:ext cx="3523734" cy="1742130"/>
          </a:xfrm>
          <a:prstGeom prst="rect">
            <a:avLst/>
          </a:prstGeom>
        </p:spPr>
      </p:pic>
      <p:pic>
        <p:nvPicPr>
          <p:cNvPr id="11" name="Obraz 10">
            <a:extLst>
              <a:ext uri="{FF2B5EF4-FFF2-40B4-BE49-F238E27FC236}">
                <a16:creationId xmlns:a16="http://schemas.microsoft.com/office/drawing/2014/main" id="{2ED28DD9-DEF4-4944-8626-0588884D55F4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52" t="45948" r="40938" b="8846"/>
          <a:stretch/>
        </p:blipFill>
        <p:spPr bwMode="auto">
          <a:xfrm>
            <a:off x="10128448" y="3428999"/>
            <a:ext cx="1913756" cy="312062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95C3F588-A7D0-4612-82AD-BA97576C6B72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37" t="70738" r="38619" b="9194"/>
          <a:stretch/>
        </p:blipFill>
        <p:spPr bwMode="auto">
          <a:xfrm>
            <a:off x="3287688" y="3356992"/>
            <a:ext cx="2587692" cy="14401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49061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E8C9B5B-EA39-4DA2-8318-76FF96E9C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100" dirty="0"/>
              <a:t>Sposoby komunikacji w rozproszonych systemach pomiarowych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590717BA-9DD7-4B61-8A2A-F80EDDE04C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7FDE9E0E-DE14-4DD3-AE19-027C6B17EC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4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D04C76DD-BCB4-485B-BFE4-B5CAF4D2A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6C6E7764-5934-4822-9089-5344A989ED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pl-PL" sz="2400" dirty="0"/>
              <a:t>Przewodowe</a:t>
            </a:r>
          </a:p>
          <a:p>
            <a:pPr lvl="1">
              <a:spcAft>
                <a:spcPts val="0"/>
              </a:spcAft>
            </a:pPr>
            <a:r>
              <a:rPr lang="pl-PL" sz="2400" dirty="0"/>
              <a:t>RS</a:t>
            </a:r>
          </a:p>
          <a:p>
            <a:pPr lvl="1">
              <a:spcAft>
                <a:spcPts val="0"/>
              </a:spcAft>
            </a:pPr>
            <a:r>
              <a:rPr lang="pl-PL" sz="2400" dirty="0"/>
              <a:t>CAN</a:t>
            </a:r>
          </a:p>
          <a:p>
            <a:pPr lvl="1">
              <a:spcAft>
                <a:spcPts val="0"/>
              </a:spcAft>
            </a:pPr>
            <a:r>
              <a:rPr lang="pl-PL" sz="2400" dirty="0"/>
              <a:t>I2C</a:t>
            </a:r>
          </a:p>
          <a:p>
            <a:pPr>
              <a:spcAft>
                <a:spcPts val="0"/>
              </a:spcAft>
            </a:pPr>
            <a:r>
              <a:rPr lang="pl-PL" sz="2400" dirty="0"/>
              <a:t>Bezprzewodowe</a:t>
            </a:r>
          </a:p>
          <a:p>
            <a:pPr lvl="1">
              <a:spcAft>
                <a:spcPts val="0"/>
              </a:spcAft>
            </a:pPr>
            <a:r>
              <a:rPr lang="pl-PL" sz="2400" dirty="0"/>
              <a:t>IRDA</a:t>
            </a:r>
          </a:p>
          <a:p>
            <a:pPr lvl="1">
              <a:spcAft>
                <a:spcPts val="0"/>
              </a:spcAft>
            </a:pPr>
            <a:r>
              <a:rPr lang="pl-PL" sz="2400" dirty="0"/>
              <a:t>Radio</a:t>
            </a:r>
          </a:p>
          <a:p>
            <a:pPr lvl="1">
              <a:spcAft>
                <a:spcPts val="0"/>
              </a:spcAft>
            </a:pPr>
            <a:r>
              <a:rPr lang="pl-PL" sz="2400" dirty="0" err="1"/>
              <a:t>ZigBee</a:t>
            </a:r>
            <a:endParaRPr lang="pl-PL" sz="2400" dirty="0"/>
          </a:p>
          <a:p>
            <a:pPr lvl="1">
              <a:spcAft>
                <a:spcPts val="0"/>
              </a:spcAft>
            </a:pPr>
            <a:r>
              <a:rPr lang="pl-PL" sz="2400" dirty="0"/>
              <a:t>GSM</a:t>
            </a:r>
          </a:p>
          <a:p>
            <a:pPr lvl="1">
              <a:spcAft>
                <a:spcPts val="0"/>
              </a:spcAft>
            </a:pPr>
            <a:r>
              <a:rPr lang="pl-PL" sz="2400" dirty="0" err="1"/>
              <a:t>WiFi</a:t>
            </a:r>
            <a:endParaRPr lang="pl-PL" sz="2400" dirty="0"/>
          </a:p>
          <a:p>
            <a:pPr lvl="1">
              <a:spcAft>
                <a:spcPts val="0"/>
              </a:spcAft>
            </a:pPr>
            <a:r>
              <a:rPr lang="pl-PL" sz="2400" dirty="0" err="1"/>
              <a:t>LoRa</a:t>
            </a:r>
            <a:endParaRPr lang="pl-PL" sz="2400" dirty="0"/>
          </a:p>
          <a:p>
            <a:pPr lvl="1">
              <a:spcAft>
                <a:spcPts val="0"/>
              </a:spcAft>
            </a:pPr>
            <a:r>
              <a:rPr lang="pl-PL" sz="2400" dirty="0"/>
              <a:t>Bluetooth</a:t>
            </a:r>
          </a:p>
          <a:p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63ED6002-0BFD-4723-A57F-693B8FF4577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728" y="1412777"/>
            <a:ext cx="3888432" cy="1237920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C9B0A164-A7BF-4FE7-A1BF-566B942BEA1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396" y="1484784"/>
            <a:ext cx="3454052" cy="1224136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B5FFF2E7-3D8D-4D78-8732-A163E44024E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76" y="2852936"/>
            <a:ext cx="3001866" cy="2157565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A1E40A5E-6693-449E-A711-D0990988834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785" y="3068960"/>
            <a:ext cx="3121573" cy="2376264"/>
          </a:xfrm>
          <a:prstGeom prst="rect">
            <a:avLst/>
          </a:prstGeom>
        </p:spPr>
      </p:pic>
      <p:pic>
        <p:nvPicPr>
          <p:cNvPr id="11" name="Obraz 10">
            <a:extLst>
              <a:ext uri="{FF2B5EF4-FFF2-40B4-BE49-F238E27FC236}">
                <a16:creationId xmlns:a16="http://schemas.microsoft.com/office/drawing/2014/main" id="{DE37C0B2-5AC9-4D2A-BECF-BA12B30E5378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272" y="2780928"/>
            <a:ext cx="3414509" cy="3884300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D8920351-04E0-4E1F-8FC6-7D8260F1B3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15680" y="5013176"/>
            <a:ext cx="2379857" cy="137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67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Projekt i wykonanie modelu systemu pomiarowego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5</a:t>
            </a:fld>
            <a:endParaRPr lang="pl-PL"/>
          </a:p>
        </p:txBody>
      </p:sp>
      <p:sp>
        <p:nvSpPr>
          <p:cNvPr id="14" name="Symbol zastępczy zawartości 13">
            <a:extLst>
              <a:ext uri="{FF2B5EF4-FFF2-40B4-BE49-F238E27FC236}">
                <a16:creationId xmlns:a16="http://schemas.microsoft.com/office/drawing/2014/main" id="{CFEA604A-581A-4370-9D2C-7AC2BCFAC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Główne moduły</a:t>
            </a:r>
          </a:p>
        </p:txBody>
      </p:sp>
      <p:sp>
        <p:nvSpPr>
          <p:cNvPr id="13" name="Symbol zastępczy tekstu 12">
            <a:extLst>
              <a:ext uri="{FF2B5EF4-FFF2-40B4-BE49-F238E27FC236}">
                <a16:creationId xmlns:a16="http://schemas.microsoft.com/office/drawing/2014/main" id="{280B4CAE-F58E-44FD-A89E-DC19A38212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pl-PL" dirty="0"/>
              <a:t>BME280:</a:t>
            </a:r>
          </a:p>
          <a:p>
            <a:pPr marL="171450" indent="-1714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dirty="0"/>
              <a:t>Napięcie pracy: 3,3 V lub 5 V</a:t>
            </a:r>
          </a:p>
          <a:p>
            <a:pPr marL="171450" indent="-1714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dirty="0"/>
              <a:t>Interfejs: I2C </a:t>
            </a:r>
          </a:p>
          <a:p>
            <a:pPr marL="171450" indent="-1714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dirty="0"/>
              <a:t>Temperatura:</a:t>
            </a:r>
          </a:p>
          <a:p>
            <a:pPr marL="457200" lvl="1" indent="-171450">
              <a:spcAft>
                <a:spcPts val="0"/>
              </a:spcAft>
            </a:pPr>
            <a:r>
              <a:rPr lang="pl-PL" dirty="0"/>
              <a:t>zakres pomiarowy: od -40 °C do 85 °</a:t>
            </a:r>
          </a:p>
          <a:p>
            <a:pPr marL="457200" lvl="1" indent="-171450">
              <a:spcAft>
                <a:spcPts val="0"/>
              </a:spcAft>
            </a:pPr>
            <a:r>
              <a:rPr lang="pl-PL" dirty="0"/>
              <a:t>rozdzielczość: 0,01 °C</a:t>
            </a:r>
          </a:p>
          <a:p>
            <a:pPr marL="457200" lvl="1" indent="-171450">
              <a:spcAft>
                <a:spcPts val="0"/>
              </a:spcAft>
            </a:pPr>
            <a:r>
              <a:rPr lang="pl-PL" dirty="0"/>
              <a:t>dokładność: ± 1 °C</a:t>
            </a:r>
          </a:p>
          <a:p>
            <a:pPr marL="171450" indent="-1714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dirty="0"/>
              <a:t>Wilgotność:</a:t>
            </a:r>
          </a:p>
          <a:p>
            <a:pPr marL="457200" lvl="1" indent="-171450">
              <a:spcAft>
                <a:spcPts val="0"/>
              </a:spcAft>
            </a:pPr>
            <a:r>
              <a:rPr lang="pl-PL" dirty="0"/>
              <a:t>zakres pomiarowy: od 0 % do 100 % RH</a:t>
            </a:r>
          </a:p>
          <a:p>
            <a:pPr marL="457200" lvl="1" indent="-171450">
              <a:spcAft>
                <a:spcPts val="0"/>
              </a:spcAft>
            </a:pPr>
            <a:r>
              <a:rPr lang="pl-PL" dirty="0"/>
              <a:t>rozdzielczość: 0,008 % RH</a:t>
            </a:r>
          </a:p>
          <a:p>
            <a:pPr marL="457200" lvl="1" indent="-171450">
              <a:spcAft>
                <a:spcPts val="0"/>
              </a:spcAft>
            </a:pPr>
            <a:r>
              <a:rPr lang="pl-PL" dirty="0"/>
              <a:t>dokładność: ± 3 % RH</a:t>
            </a:r>
          </a:p>
          <a:p>
            <a:pPr marL="457200" lvl="1" indent="-171450">
              <a:spcAft>
                <a:spcPts val="0"/>
              </a:spcAft>
            </a:pPr>
            <a:r>
              <a:rPr lang="pl-PL" dirty="0"/>
              <a:t>czas odpowiedzi: 1 s</a:t>
            </a:r>
          </a:p>
          <a:p>
            <a:pPr marL="457200" lvl="1" indent="-171450">
              <a:spcAft>
                <a:spcPts val="0"/>
              </a:spcAft>
            </a:pPr>
            <a:r>
              <a:rPr lang="pl-PL" dirty="0"/>
              <a:t>opóźnienie: ≤ 2 % RH</a:t>
            </a:r>
          </a:p>
          <a:p>
            <a:pPr marL="171450" indent="-1714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dirty="0"/>
              <a:t>Ciśnienie:</a:t>
            </a:r>
          </a:p>
          <a:p>
            <a:pPr marL="457200" lvl="1" indent="-171450">
              <a:spcAft>
                <a:spcPts val="0"/>
              </a:spcAft>
            </a:pPr>
            <a:r>
              <a:rPr lang="pl-PL" dirty="0"/>
              <a:t>zakres pomiarowy: od 300 </a:t>
            </a:r>
            <a:r>
              <a:rPr lang="pl-PL" dirty="0" err="1"/>
              <a:t>hPa</a:t>
            </a:r>
            <a:r>
              <a:rPr lang="pl-PL" dirty="0"/>
              <a:t> do 1100 </a:t>
            </a:r>
            <a:r>
              <a:rPr lang="pl-PL" dirty="0" err="1"/>
              <a:t>hPa</a:t>
            </a:r>
            <a:endParaRPr lang="pl-PL" dirty="0"/>
          </a:p>
          <a:p>
            <a:pPr marL="457200" lvl="1" indent="-171450">
              <a:spcAft>
                <a:spcPts val="0"/>
              </a:spcAft>
            </a:pPr>
            <a:r>
              <a:rPr lang="pl-PL" dirty="0"/>
              <a:t>rozdzielczość: 0,18 Pa</a:t>
            </a:r>
          </a:p>
          <a:p>
            <a:pPr marL="457200" lvl="1" indent="-171450">
              <a:spcAft>
                <a:spcPts val="0"/>
              </a:spcAft>
            </a:pPr>
            <a:r>
              <a:rPr lang="pl-PL" dirty="0"/>
              <a:t>dokładność: ± 1 </a:t>
            </a:r>
            <a:r>
              <a:rPr lang="pl-PL" dirty="0" err="1"/>
              <a:t>hPa</a:t>
            </a:r>
            <a:endParaRPr lang="pl-PL" dirty="0"/>
          </a:p>
          <a:p>
            <a:pPr marL="171450" indent="-1714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dirty="0"/>
              <a:t>Pobór prądu: do 0,1 </a:t>
            </a:r>
            <a:r>
              <a:rPr lang="pl-PL" dirty="0" err="1"/>
              <a:t>mA</a:t>
            </a:r>
            <a:r>
              <a:rPr lang="pl-PL" dirty="0"/>
              <a:t> @ 1 </a:t>
            </a:r>
            <a:r>
              <a:rPr lang="pl-PL" dirty="0" err="1"/>
              <a:t>Hz</a:t>
            </a:r>
            <a:endParaRPr lang="pl-PL" dirty="0"/>
          </a:p>
          <a:p>
            <a:pPr marL="171450" indent="-1714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dirty="0"/>
              <a:t>Wymiary: 27 x 20 mm</a:t>
            </a:r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A711B896-D499-4FDD-80CC-0D1BE2BB93B3}"/>
              </a:ext>
            </a:extLst>
          </p:cNvPr>
          <p:cNvSpPr txBox="1"/>
          <p:nvPr/>
        </p:nvSpPr>
        <p:spPr>
          <a:xfrm>
            <a:off x="5231904" y="1555750"/>
            <a:ext cx="609407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ESP32: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dirty="0"/>
              <a:t>Chip ESP-WROOM-32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dirty="0"/>
              <a:t>Pamięć SRAM 520 KB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dirty="0"/>
              <a:t>Pamięć Flash: 4 MB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dirty="0"/>
              <a:t>Wbudowany moduł Bluetooth 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dirty="0"/>
              <a:t>30 wyprowadzeń GPIO w tym: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l-PL" dirty="0"/>
              <a:t>UART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l-PL" dirty="0"/>
              <a:t>I2C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dirty="0"/>
              <a:t>Wymiary: 55 x 28 x 8 mm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dirty="0"/>
              <a:t> </a:t>
            </a:r>
          </a:p>
        </p:txBody>
      </p:sp>
      <p:pic>
        <p:nvPicPr>
          <p:cNvPr id="18" name="Obraz 17">
            <a:extLst>
              <a:ext uri="{FF2B5EF4-FFF2-40B4-BE49-F238E27FC236}">
                <a16:creationId xmlns:a16="http://schemas.microsoft.com/office/drawing/2014/main" id="{0928D089-CCB5-4836-99E2-66238BDCEA6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824" y="4172382"/>
            <a:ext cx="2952328" cy="2323668"/>
          </a:xfrm>
          <a:prstGeom prst="rect">
            <a:avLst/>
          </a:prstGeom>
        </p:spPr>
      </p:pic>
      <p:pic>
        <p:nvPicPr>
          <p:cNvPr id="19" name="Obraz 18">
            <a:extLst>
              <a:ext uri="{FF2B5EF4-FFF2-40B4-BE49-F238E27FC236}">
                <a16:creationId xmlns:a16="http://schemas.microsoft.com/office/drawing/2014/main" id="{34AE969A-2804-4325-836C-0A7C68680B3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2264" y="3243715"/>
            <a:ext cx="3447111" cy="324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79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Projekt i wykonanie modelu systemu pomiarowego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6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168D824-A692-42AC-82E1-6404D5D3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Schemat ogólny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199B4B4B-6AE0-401D-B2BB-B90C5F07E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721" y="1628800"/>
            <a:ext cx="3726557" cy="455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303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Projekt i wykonanie modelu systemu pomiarowego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7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168D824-A692-42AC-82E1-6404D5D3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Moduł sensora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86DE22BA-C78B-4764-8D16-E65AB939E7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99456" y="1586576"/>
            <a:ext cx="8640960" cy="460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191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Projekt i wykonanie modelu systemu pomiarowego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8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168D824-A692-42AC-82E1-6404D5D3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Moduł centralny – schemat blokowy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E3F80412-0722-4787-A6E2-F3F78DFAD6A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20" y="1844824"/>
            <a:ext cx="8280920" cy="444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633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A56AEA-D467-495A-ADE9-29ADA308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Projekt i wykonanie modelu systemu pomiarowego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BA48CB-A958-4BEA-B9FC-302C9308DE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621970-891D-468F-A645-C18E269AF5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7F85CA-8AD1-4E75-84E8-FB28A50E83D0}" type="slidenum">
              <a:rPr lang="pl-PL" smtClean="0"/>
              <a:pPr/>
              <a:t>9</a:t>
            </a:fld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168D824-A692-42AC-82E1-6404D5D3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Obecny stan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FE4D30C4-2F0D-406E-BB60-B0DA210B40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7F6A300E-EF70-4000-B4E0-22B3E69CF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47" y="1121587"/>
            <a:ext cx="5832648" cy="4374486"/>
          </a:xfrm>
          <a:prstGeom prst="rect">
            <a:avLst/>
          </a:prstGeom>
        </p:spPr>
      </p:pic>
      <p:pic>
        <p:nvPicPr>
          <p:cNvPr id="11" name="Obraz 10" descr="Obraz zawierający tekst&#10;&#10;Opis wygenerowany automatycznie">
            <a:extLst>
              <a:ext uri="{FF2B5EF4-FFF2-40B4-BE49-F238E27FC236}">
                <a16:creationId xmlns:a16="http://schemas.microsoft.com/office/drawing/2014/main" id="{2995678E-D3A2-40E4-9194-4985BC9C44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665" y="1547118"/>
            <a:ext cx="5773538" cy="4330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371672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E3B3F8A20C21E44A1DC5DDE37E22D41" ma:contentTypeVersion="12" ma:contentTypeDescription="Utwórz nowy dokument." ma:contentTypeScope="" ma:versionID="cfd91fd73cc26a57316868f275865584">
  <xsd:schema xmlns:xsd="http://www.w3.org/2001/XMLSchema" xmlns:xs="http://www.w3.org/2001/XMLSchema" xmlns:p="http://schemas.microsoft.com/office/2006/metadata/properties" xmlns:ns3="420fd8dc-f416-462d-842a-ab364a886351" xmlns:ns4="8c2dfde1-292b-4a7f-9da6-c351e363f194" targetNamespace="http://schemas.microsoft.com/office/2006/metadata/properties" ma:root="true" ma:fieldsID="66f087030dafcc4281e97f7e86c4322a" ns3:_="" ns4:_="">
    <xsd:import namespace="420fd8dc-f416-462d-842a-ab364a886351"/>
    <xsd:import namespace="8c2dfde1-292b-4a7f-9da6-c351e363f19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0fd8dc-f416-462d-842a-ab364a8863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2dfde1-292b-4a7f-9da6-c351e363f194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Udostępniani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Udostępnione dla — szczegóły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krót wskazówki dotyczącej udostępniani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0F0E25-435A-45D0-A109-F0AC897014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20fd8dc-f416-462d-842a-ab364a886351"/>
    <ds:schemaRef ds:uri="8c2dfde1-292b-4a7f-9da6-c351e363f19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EBED5D-B71F-4A00-87EE-AC33A2D6D8F1}">
  <ds:schemaRefs>
    <ds:schemaRef ds:uri="8c2dfde1-292b-4a7f-9da6-c351e363f194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dcmitype/"/>
    <ds:schemaRef ds:uri="420fd8dc-f416-462d-842a-ab364a886351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1FDA97B-B2E1-436B-9ACB-2D7E2C5CB0C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1920</TotalTime>
  <Words>3679</Words>
  <Application>Microsoft Office PowerPoint</Application>
  <PresentationFormat>Panoramiczny</PresentationFormat>
  <Paragraphs>537</Paragraphs>
  <Slides>26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2</vt:i4>
      </vt:variant>
      <vt:variant>
        <vt:lpstr>Tytuły slajdów</vt:lpstr>
      </vt:variant>
      <vt:variant>
        <vt:i4>26</vt:i4>
      </vt:variant>
    </vt:vector>
  </HeadingPairs>
  <TitlesOfParts>
    <vt:vector size="33" baseType="lpstr">
      <vt:lpstr>Arial</vt:lpstr>
      <vt:lpstr>Calibri</vt:lpstr>
      <vt:lpstr>Courier New</vt:lpstr>
      <vt:lpstr>Times New Roman</vt:lpstr>
      <vt:lpstr>WATstyle</vt:lpstr>
      <vt:lpstr>Motyw pakietu Office</vt:lpstr>
      <vt:lpstr>1_Motyw pakietu Office</vt:lpstr>
      <vt:lpstr>Bezprzewodowy rozproszony system pomiaru warunków środowiskowych </vt:lpstr>
      <vt:lpstr>Plan pracy</vt:lpstr>
      <vt:lpstr>Sensory do pomiaru warunków środowiskowych</vt:lpstr>
      <vt:lpstr>Sposoby komunikacji w rozproszonych systemach pomiarowych</vt:lpstr>
      <vt:lpstr>Projekt i wykonanie modelu systemu pomiarowego</vt:lpstr>
      <vt:lpstr>Projekt i wykonanie modelu systemu pomiarowego</vt:lpstr>
      <vt:lpstr>Projekt i wykonanie modelu systemu pomiarowego</vt:lpstr>
      <vt:lpstr>Projekt i wykonanie modelu systemu pomiarowego</vt:lpstr>
      <vt:lpstr>Projekt i wykonanie modelu systemu pomiarowego</vt:lpstr>
      <vt:lpstr>Projekt i wykonanie modelu systemu pomiarowego</vt:lpstr>
      <vt:lpstr>Projekt i wykonanie modelu systemu pomiarowego</vt:lpstr>
      <vt:lpstr>Opracowanie oprogramowania sterującego i monitorującego</vt:lpstr>
      <vt:lpstr>Opracowanie oprogramowania sterującego i monitorującego</vt:lpstr>
      <vt:lpstr>Opracowanie oprogramowania sterującego i monitorującego</vt:lpstr>
      <vt:lpstr>Opracowanie oprogramowania sterującego i monitorującego</vt:lpstr>
      <vt:lpstr>Opracowanie oprogramowania sterującego i monitorującego</vt:lpstr>
      <vt:lpstr>Projekt i wykonanie modelu systemu pomiarowego</vt:lpstr>
      <vt:lpstr>Opracowanie oprogramowania sterującego i monitorującego</vt:lpstr>
      <vt:lpstr>Wykonanie badań testowych.</vt:lpstr>
      <vt:lpstr>Wykonanie badań testowych.</vt:lpstr>
      <vt:lpstr>Wykonanie badań testowych.</vt:lpstr>
      <vt:lpstr>Opracowanie wniosków. Redakcja tekstu pracy.</vt:lpstr>
      <vt:lpstr>Bibliografia</vt:lpstr>
      <vt:lpstr>Prezentacja programu PowerPoint</vt:lpstr>
      <vt:lpstr>Prezentacja programu PowerPoint</vt:lpstr>
      <vt:lpstr>Prezentacja programu PowerPoint</vt:lpstr>
    </vt:vector>
  </TitlesOfParts>
  <Company>WAT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Szablon WAT</dc:title>
  <dc:creator>Mariusz DPM</dc:creator>
  <dc:description/>
  <cp:lastModifiedBy>Gajcy Piotr</cp:lastModifiedBy>
  <cp:revision>237</cp:revision>
  <dcterms:created xsi:type="dcterms:W3CDTF">2013-10-17T08:03:19Z</dcterms:created>
  <dcterms:modified xsi:type="dcterms:W3CDTF">2021-05-13T17:01:42Z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">
    <vt:lpwstr>Szablon WAT -2015</vt:lpwstr>
  </property>
  <property fmtid="{D5CDD505-2E9C-101B-9397-08002B2CF9AE}" pid="3" name="SlideDescription">
    <vt:lpwstr/>
  </property>
  <property fmtid="{D5CDD505-2E9C-101B-9397-08002B2CF9AE}" pid="4" name="ContentTypeId">
    <vt:lpwstr>0x0101003E3B3F8A20C21E44A1DC5DDE37E22D41</vt:lpwstr>
  </property>
</Properties>
</file>

<file path=docProps/thumbnail.jpeg>
</file>